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5"/>
    <p:sldMasterId id="2147483676" r:id="rId6"/>
    <p:sldMasterId id="2147483740" r:id="rId7"/>
  </p:sldMasterIdLst>
  <p:notesMasterIdLst>
    <p:notesMasterId r:id="rId64"/>
  </p:notesMasterIdLst>
  <p:sldIdLst>
    <p:sldId id="2145706682" r:id="rId8"/>
    <p:sldId id="2145706635" r:id="rId9"/>
    <p:sldId id="2145706566" r:id="rId10"/>
    <p:sldId id="2145706568" r:id="rId11"/>
    <p:sldId id="2145706618" r:id="rId12"/>
    <p:sldId id="2145706693" r:id="rId13"/>
    <p:sldId id="2145706694" r:id="rId14"/>
    <p:sldId id="2145706673" r:id="rId15"/>
    <p:sldId id="313" r:id="rId16"/>
    <p:sldId id="300" r:id="rId17"/>
    <p:sldId id="2145706746" r:id="rId18"/>
    <p:sldId id="499" r:id="rId19"/>
    <p:sldId id="2145706765" r:id="rId20"/>
    <p:sldId id="2145706776" r:id="rId21"/>
    <p:sldId id="2145706752" r:id="rId22"/>
    <p:sldId id="2145706766" r:id="rId23"/>
    <p:sldId id="2145706777" r:id="rId24"/>
    <p:sldId id="2145706787" r:id="rId25"/>
    <p:sldId id="2145706791" r:id="rId26"/>
    <p:sldId id="2145706767" r:id="rId27"/>
    <p:sldId id="2145706778" r:id="rId28"/>
    <p:sldId id="2145706754" r:id="rId29"/>
    <p:sldId id="2145706768" r:id="rId30"/>
    <p:sldId id="2145706779" r:id="rId31"/>
    <p:sldId id="2145706755" r:id="rId32"/>
    <p:sldId id="2145706769" r:id="rId33"/>
    <p:sldId id="2145706780" r:id="rId34"/>
    <p:sldId id="2145706756" r:id="rId35"/>
    <p:sldId id="2145706762" r:id="rId36"/>
    <p:sldId id="2145706770" r:id="rId37"/>
    <p:sldId id="2145706781" r:id="rId38"/>
    <p:sldId id="2145706757" r:id="rId39"/>
    <p:sldId id="2145706788" r:id="rId40"/>
    <p:sldId id="2145706771" r:id="rId41"/>
    <p:sldId id="2145706782" r:id="rId42"/>
    <p:sldId id="2145706758" r:id="rId43"/>
    <p:sldId id="2145706772" r:id="rId44"/>
    <p:sldId id="2145706783" r:id="rId45"/>
    <p:sldId id="2145706759" r:id="rId46"/>
    <p:sldId id="2145706773" r:id="rId47"/>
    <p:sldId id="2145706784" r:id="rId48"/>
    <p:sldId id="2145706763" r:id="rId49"/>
    <p:sldId id="2145706774" r:id="rId50"/>
    <p:sldId id="2145706785" r:id="rId51"/>
    <p:sldId id="2145706761" r:id="rId52"/>
    <p:sldId id="2145706789" r:id="rId53"/>
    <p:sldId id="2145706775" r:id="rId54"/>
    <p:sldId id="2145706790" r:id="rId55"/>
    <p:sldId id="2145706751" r:id="rId56"/>
    <p:sldId id="2145706668" r:id="rId57"/>
    <p:sldId id="498" r:id="rId58"/>
    <p:sldId id="2145706604" r:id="rId59"/>
    <p:sldId id="2145706605" r:id="rId60"/>
    <p:sldId id="2145706764" r:id="rId61"/>
    <p:sldId id="2145706680" r:id="rId62"/>
    <p:sldId id="2145706590" r:id="rId63"/>
  </p:sldIdLst>
  <p:sldSz cx="12192000" cy="6858000"/>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28D653FC-C761-46C0-B370-59584A649046}">
          <p14:sldIdLst>
            <p14:sldId id="2145706682"/>
            <p14:sldId id="2145706635"/>
            <p14:sldId id="2145706566"/>
            <p14:sldId id="2145706568"/>
            <p14:sldId id="2145706618"/>
            <p14:sldId id="2145706693"/>
            <p14:sldId id="2145706694"/>
          </p14:sldIdLst>
        </p14:section>
        <p14:section name="New Business" id="{1597BE65-44A3-46F2-B305-60BBC814603F}">
          <p14:sldIdLst>
            <p14:sldId id="2145706673"/>
            <p14:sldId id="313"/>
            <p14:sldId id="300"/>
            <p14:sldId id="2145706746"/>
            <p14:sldId id="499"/>
            <p14:sldId id="2145706765"/>
            <p14:sldId id="2145706776"/>
            <p14:sldId id="2145706752"/>
            <p14:sldId id="2145706766"/>
            <p14:sldId id="2145706777"/>
            <p14:sldId id="2145706787"/>
            <p14:sldId id="2145706791"/>
            <p14:sldId id="2145706767"/>
            <p14:sldId id="2145706778"/>
            <p14:sldId id="2145706754"/>
            <p14:sldId id="2145706768"/>
            <p14:sldId id="2145706779"/>
            <p14:sldId id="2145706755"/>
            <p14:sldId id="2145706769"/>
            <p14:sldId id="2145706780"/>
            <p14:sldId id="2145706756"/>
            <p14:sldId id="2145706762"/>
            <p14:sldId id="2145706770"/>
            <p14:sldId id="2145706781"/>
            <p14:sldId id="2145706757"/>
            <p14:sldId id="2145706788"/>
            <p14:sldId id="2145706771"/>
            <p14:sldId id="2145706782"/>
            <p14:sldId id="2145706758"/>
            <p14:sldId id="2145706772"/>
            <p14:sldId id="2145706783"/>
            <p14:sldId id="2145706759"/>
            <p14:sldId id="2145706773"/>
            <p14:sldId id="2145706784"/>
            <p14:sldId id="2145706763"/>
            <p14:sldId id="2145706774"/>
            <p14:sldId id="2145706785"/>
            <p14:sldId id="2145706761"/>
            <p14:sldId id="2145706789"/>
            <p14:sldId id="2145706775"/>
            <p14:sldId id="2145706790"/>
            <p14:sldId id="2145706751"/>
          </p14:sldIdLst>
        </p14:section>
        <p14:section name="Closing" id="{0BE4B9A2-F29B-4B67-8A0B-530CAC6BF43B}">
          <p14:sldIdLst>
            <p14:sldId id="2145706668"/>
            <p14:sldId id="498"/>
            <p14:sldId id="2145706604"/>
            <p14:sldId id="2145706605"/>
            <p14:sldId id="2145706764"/>
            <p14:sldId id="2145706680"/>
            <p14:sldId id="2145706590"/>
          </p14:sldIdLst>
        </p14:section>
      </p14:sectionLst>
    </p:ext>
    <p:ext uri="{EFAFB233-063F-42B5-8137-9DF3F51BA10A}">
      <p15:sldGuideLst xmlns:p15="http://schemas.microsoft.com/office/powerpoint/2012/main">
        <p15:guide id="1" orient="horz" userDrawn="1">
          <p15:clr>
            <a:srgbClr val="A4A3A4"/>
          </p15:clr>
        </p15:guide>
        <p15:guide id="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12B7E"/>
    <a:srgbClr val="000000"/>
    <a:srgbClr val="4A5FAB"/>
    <a:srgbClr val="B44198"/>
    <a:srgbClr val="105F7B"/>
    <a:srgbClr val="00B3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1FC73CC-8FB2-45F0-AC4A-F0FE45431C5F}" v="2" dt="2024-02-14T00:53:34.844"/>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74" autoAdjust="0"/>
    <p:restoredTop sz="76565" autoAdjust="0"/>
  </p:normalViewPr>
  <p:slideViewPr>
    <p:cSldViewPr snapToGrid="0">
      <p:cViewPr varScale="1">
        <p:scale>
          <a:sx n="53" d="100"/>
          <a:sy n="53" d="100"/>
        </p:scale>
        <p:origin x="672" y="78"/>
      </p:cViewPr>
      <p:guideLst>
        <p:guide orient="horz"/>
        <p:guide/>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slide" Target="slides/slide56.xml"/><Relationship Id="rId68" Type="http://schemas.openxmlformats.org/officeDocument/2006/relationships/tableStyles" Target="tableStyles.xml"/><Relationship Id="rId7" Type="http://schemas.openxmlformats.org/officeDocument/2006/relationships/slideMaster" Target="slideMasters/slideMaster3.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viewProps" Target="viewProps.xml"/><Relationship Id="rId5" Type="http://schemas.openxmlformats.org/officeDocument/2006/relationships/slideMaster" Target="slideMasters/slideMaster1.xml"/><Relationship Id="rId61" Type="http://schemas.openxmlformats.org/officeDocument/2006/relationships/slide" Target="slides/slide54.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notesMaster" Target="notesMasters/notesMaster1.xml"/><Relationship Id="rId69" Type="http://schemas.microsoft.com/office/2016/11/relationships/changesInfo" Target="changesInfos/changesInfo1.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theme" Target="theme/theme1.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otescu, Brittany" userId="48beae61-d808-4ed5-b737-ef6b18c21bc0" providerId="ADAL" clId="{61FC73CC-8FB2-45F0-AC4A-F0FE45431C5F}"/>
    <pc:docChg chg="modSld">
      <pc:chgData name="Botescu, Brittany" userId="48beae61-d808-4ed5-b737-ef6b18c21bc0" providerId="ADAL" clId="{61FC73CC-8FB2-45F0-AC4A-F0FE45431C5F}" dt="2024-02-15T19:42:31.343" v="26" actId="14100"/>
      <pc:docMkLst>
        <pc:docMk/>
      </pc:docMkLst>
      <pc:sldChg chg="modSp mod">
        <pc:chgData name="Botescu, Brittany" userId="48beae61-d808-4ed5-b737-ef6b18c21bc0" providerId="ADAL" clId="{61FC73CC-8FB2-45F0-AC4A-F0FE45431C5F}" dt="2024-02-15T19:42:31.343" v="26" actId="14100"/>
        <pc:sldMkLst>
          <pc:docMk/>
          <pc:sldMk cId="1506716970" sldId="2145706757"/>
        </pc:sldMkLst>
        <pc:spChg chg="mod">
          <ac:chgData name="Botescu, Brittany" userId="48beae61-d808-4ed5-b737-ef6b18c21bc0" providerId="ADAL" clId="{61FC73CC-8FB2-45F0-AC4A-F0FE45431C5F}" dt="2024-02-15T19:42:31.343" v="26" actId="14100"/>
          <ac:spMkLst>
            <pc:docMk/>
            <pc:sldMk cId="1506716970" sldId="2145706757"/>
            <ac:spMk id="3" creationId="{49C190A1-CBF2-47ED-914E-1D8F892211C6}"/>
          </ac:spMkLst>
        </pc:spChg>
      </pc:sldChg>
      <pc:sldChg chg="modSp mod">
        <pc:chgData name="Botescu, Brittany" userId="48beae61-d808-4ed5-b737-ef6b18c21bc0" providerId="ADAL" clId="{61FC73CC-8FB2-45F0-AC4A-F0FE45431C5F}" dt="2024-02-14T23:48:01.628" v="25" actId="20577"/>
        <pc:sldMkLst>
          <pc:docMk/>
          <pc:sldMk cId="2225773483" sldId="2145706761"/>
        </pc:sldMkLst>
        <pc:spChg chg="mod">
          <ac:chgData name="Botescu, Brittany" userId="48beae61-d808-4ed5-b737-ef6b18c21bc0" providerId="ADAL" clId="{61FC73CC-8FB2-45F0-AC4A-F0FE45431C5F}" dt="2024-02-14T23:48:01.628" v="25" actId="20577"/>
          <ac:spMkLst>
            <pc:docMk/>
            <pc:sldMk cId="2225773483" sldId="2145706761"/>
            <ac:spMk id="3" creationId="{49C190A1-CBF2-47ED-914E-1D8F892211C6}"/>
          </ac:spMkLst>
        </pc:spChg>
      </pc:sldChg>
      <pc:sldChg chg="modSp mod">
        <pc:chgData name="Botescu, Brittany" userId="48beae61-d808-4ed5-b737-ef6b18c21bc0" providerId="ADAL" clId="{61FC73CC-8FB2-45F0-AC4A-F0FE45431C5F}" dt="2024-02-09T22:08:02.883" v="20" actId="20577"/>
        <pc:sldMkLst>
          <pc:docMk/>
          <pc:sldMk cId="3117770765" sldId="2145706764"/>
        </pc:sldMkLst>
        <pc:spChg chg="mod">
          <ac:chgData name="Botescu, Brittany" userId="48beae61-d808-4ed5-b737-ef6b18c21bc0" providerId="ADAL" clId="{61FC73CC-8FB2-45F0-AC4A-F0FE45431C5F}" dt="2024-02-09T22:08:02.883" v="20" actId="20577"/>
          <ac:spMkLst>
            <pc:docMk/>
            <pc:sldMk cId="3117770765" sldId="2145706764"/>
            <ac:spMk id="6" creationId="{AE056910-D891-064E-9F31-6F6E79C1C928}"/>
          </ac:spMkLst>
        </pc:spChg>
      </pc:sldChg>
      <pc:sldChg chg="modSp mod">
        <pc:chgData name="Botescu, Brittany" userId="48beae61-d808-4ed5-b737-ef6b18c21bc0" providerId="ADAL" clId="{61FC73CC-8FB2-45F0-AC4A-F0FE45431C5F}" dt="2024-02-12T17:29:01.671" v="22" actId="20577"/>
        <pc:sldMkLst>
          <pc:docMk/>
          <pc:sldMk cId="4159887586" sldId="2145706769"/>
        </pc:sldMkLst>
        <pc:spChg chg="mod">
          <ac:chgData name="Botescu, Brittany" userId="48beae61-d808-4ed5-b737-ef6b18c21bc0" providerId="ADAL" clId="{61FC73CC-8FB2-45F0-AC4A-F0FE45431C5F}" dt="2024-02-12T17:29:01.671" v="22" actId="20577"/>
          <ac:spMkLst>
            <pc:docMk/>
            <pc:sldMk cId="4159887586" sldId="2145706769"/>
            <ac:spMk id="3" creationId="{49C190A1-CBF2-47ED-914E-1D8F892211C6}"/>
          </ac:spMkLst>
        </pc:spChg>
      </pc:sldChg>
    </pc:docChg>
  </pc:docChgLst>
  <pc:docChgLst>
    <pc:chgData name="Botescu, Brittany" userId="48beae61-d808-4ed5-b737-ef6b18c21bc0" providerId="ADAL" clId="{2F782BDA-94CB-42FB-AC07-883BF8AD9190}"/>
    <pc:docChg chg="custSel modSld">
      <pc:chgData name="Botescu, Brittany" userId="48beae61-d808-4ed5-b737-ef6b18c21bc0" providerId="ADAL" clId="{2F782BDA-94CB-42FB-AC07-883BF8AD9190}" dt="2024-02-09T14:37:26.494" v="66" actId="729"/>
      <pc:docMkLst>
        <pc:docMk/>
      </pc:docMkLst>
      <pc:sldChg chg="modNotesTx">
        <pc:chgData name="Botescu, Brittany" userId="48beae61-d808-4ed5-b737-ef6b18c21bc0" providerId="ADAL" clId="{2F782BDA-94CB-42FB-AC07-883BF8AD9190}" dt="2024-02-09T14:21:42.585" v="48" actId="115"/>
        <pc:sldMkLst>
          <pc:docMk/>
          <pc:sldMk cId="2090771031" sldId="300"/>
        </pc:sldMkLst>
      </pc:sldChg>
      <pc:sldChg chg="mod modShow">
        <pc:chgData name="Botescu, Brittany" userId="48beae61-d808-4ed5-b737-ef6b18c21bc0" providerId="ADAL" clId="{2F782BDA-94CB-42FB-AC07-883BF8AD9190}" dt="2024-02-09T14:37:26.494" v="66" actId="729"/>
        <pc:sldMkLst>
          <pc:docMk/>
          <pc:sldMk cId="3181169958" sldId="2145706680"/>
        </pc:sldMkLst>
      </pc:sldChg>
      <pc:sldChg chg="modSp mod">
        <pc:chgData name="Botescu, Brittany" userId="48beae61-d808-4ed5-b737-ef6b18c21bc0" providerId="ADAL" clId="{2F782BDA-94CB-42FB-AC07-883BF8AD9190}" dt="2024-02-07T22:32:37.333" v="32" actId="20577"/>
        <pc:sldMkLst>
          <pc:docMk/>
          <pc:sldMk cId="591134606" sldId="2145706682"/>
        </pc:sldMkLst>
        <pc:spChg chg="mod">
          <ac:chgData name="Botescu, Brittany" userId="48beae61-d808-4ed5-b737-ef6b18c21bc0" providerId="ADAL" clId="{2F782BDA-94CB-42FB-AC07-883BF8AD9190}" dt="2024-02-07T22:32:37.333" v="32" actId="20577"/>
          <ac:spMkLst>
            <pc:docMk/>
            <pc:sldMk cId="591134606" sldId="2145706682"/>
            <ac:spMk id="13" creationId="{671EFDA2-DA46-4E83-ADF9-CA832764712D}"/>
          </ac:spMkLst>
        </pc:spChg>
      </pc:sldChg>
      <pc:sldChg chg="modSp mod">
        <pc:chgData name="Botescu, Brittany" userId="48beae61-d808-4ed5-b737-ef6b18c21bc0" providerId="ADAL" clId="{2F782BDA-94CB-42FB-AC07-883BF8AD9190}" dt="2024-02-07T22:47:02.561" v="35" actId="20577"/>
        <pc:sldMkLst>
          <pc:docMk/>
          <pc:sldMk cId="1256210767" sldId="2145706754"/>
        </pc:sldMkLst>
        <pc:spChg chg="mod">
          <ac:chgData name="Botescu, Brittany" userId="48beae61-d808-4ed5-b737-ef6b18c21bc0" providerId="ADAL" clId="{2F782BDA-94CB-42FB-AC07-883BF8AD9190}" dt="2024-02-07T22:47:02.561" v="35" actId="20577"/>
          <ac:spMkLst>
            <pc:docMk/>
            <pc:sldMk cId="1256210767" sldId="2145706754"/>
            <ac:spMk id="3" creationId="{49C190A1-CBF2-47ED-914E-1D8F892211C6}"/>
          </ac:spMkLst>
        </pc:spChg>
      </pc:sldChg>
      <pc:sldChg chg="modSp mod">
        <pc:chgData name="Botescu, Brittany" userId="48beae61-d808-4ed5-b737-ef6b18c21bc0" providerId="ADAL" clId="{2F782BDA-94CB-42FB-AC07-883BF8AD9190}" dt="2024-02-07T22:49:26.465" v="36" actId="20577"/>
        <pc:sldMkLst>
          <pc:docMk/>
          <pc:sldMk cId="3408358345" sldId="2145706755"/>
        </pc:sldMkLst>
        <pc:spChg chg="mod">
          <ac:chgData name="Botescu, Brittany" userId="48beae61-d808-4ed5-b737-ef6b18c21bc0" providerId="ADAL" clId="{2F782BDA-94CB-42FB-AC07-883BF8AD9190}" dt="2024-02-07T22:49:26.465" v="36" actId="20577"/>
          <ac:spMkLst>
            <pc:docMk/>
            <pc:sldMk cId="3408358345" sldId="2145706755"/>
            <ac:spMk id="3" creationId="{49C190A1-CBF2-47ED-914E-1D8F892211C6}"/>
          </ac:spMkLst>
        </pc:spChg>
      </pc:sldChg>
      <pc:sldChg chg="modSp mod">
        <pc:chgData name="Botescu, Brittany" userId="48beae61-d808-4ed5-b737-ef6b18c21bc0" providerId="ADAL" clId="{2F782BDA-94CB-42FB-AC07-883BF8AD9190}" dt="2024-02-07T20:02:56.671" v="28" actId="20577"/>
        <pc:sldMkLst>
          <pc:docMk/>
          <pc:sldMk cId="1506716970" sldId="2145706757"/>
        </pc:sldMkLst>
        <pc:spChg chg="mod">
          <ac:chgData name="Botescu, Brittany" userId="48beae61-d808-4ed5-b737-ef6b18c21bc0" providerId="ADAL" clId="{2F782BDA-94CB-42FB-AC07-883BF8AD9190}" dt="2024-02-07T20:02:56.671" v="28" actId="20577"/>
          <ac:spMkLst>
            <pc:docMk/>
            <pc:sldMk cId="1506716970" sldId="2145706757"/>
            <ac:spMk id="3" creationId="{49C190A1-CBF2-47ED-914E-1D8F892211C6}"/>
          </ac:spMkLst>
        </pc:spChg>
      </pc:sldChg>
      <pc:sldChg chg="modSp mod">
        <pc:chgData name="Botescu, Brittany" userId="48beae61-d808-4ed5-b737-ef6b18c21bc0" providerId="ADAL" clId="{2F782BDA-94CB-42FB-AC07-883BF8AD9190}" dt="2024-02-07T19:38:18.608" v="15" actId="20577"/>
        <pc:sldMkLst>
          <pc:docMk/>
          <pc:sldMk cId="2736331200" sldId="2145706759"/>
        </pc:sldMkLst>
        <pc:spChg chg="mod">
          <ac:chgData name="Botescu, Brittany" userId="48beae61-d808-4ed5-b737-ef6b18c21bc0" providerId="ADAL" clId="{2F782BDA-94CB-42FB-AC07-883BF8AD9190}" dt="2024-02-07T19:38:18.608" v="15" actId="20577"/>
          <ac:spMkLst>
            <pc:docMk/>
            <pc:sldMk cId="2736331200" sldId="2145706759"/>
            <ac:spMk id="3" creationId="{49C190A1-CBF2-47ED-914E-1D8F892211C6}"/>
          </ac:spMkLst>
        </pc:spChg>
      </pc:sldChg>
      <pc:sldChg chg="delSp modSp mod">
        <pc:chgData name="Botescu, Brittany" userId="48beae61-d808-4ed5-b737-ef6b18c21bc0" providerId="ADAL" clId="{2F782BDA-94CB-42FB-AC07-883BF8AD9190}" dt="2024-02-09T14:37:11.276" v="65" actId="1076"/>
        <pc:sldMkLst>
          <pc:docMk/>
          <pc:sldMk cId="3117770765" sldId="2145706764"/>
        </pc:sldMkLst>
        <pc:spChg chg="mod">
          <ac:chgData name="Botescu, Brittany" userId="48beae61-d808-4ed5-b737-ef6b18c21bc0" providerId="ADAL" clId="{2F782BDA-94CB-42FB-AC07-883BF8AD9190}" dt="2024-02-09T14:37:11.276" v="65" actId="1076"/>
          <ac:spMkLst>
            <pc:docMk/>
            <pc:sldMk cId="3117770765" sldId="2145706764"/>
            <ac:spMk id="6" creationId="{AE056910-D891-064E-9F31-6F6E79C1C928}"/>
          </ac:spMkLst>
        </pc:spChg>
        <pc:spChg chg="del">
          <ac:chgData name="Botescu, Brittany" userId="48beae61-d808-4ed5-b737-ef6b18c21bc0" providerId="ADAL" clId="{2F782BDA-94CB-42FB-AC07-883BF8AD9190}" dt="2024-02-09T14:36:25.096" v="50" actId="478"/>
          <ac:spMkLst>
            <pc:docMk/>
            <pc:sldMk cId="3117770765" sldId="2145706764"/>
            <ac:spMk id="12" creationId="{90A78AF3-3916-BB1E-B72F-FE5F78E4AAA5}"/>
          </ac:spMkLst>
        </pc:spChg>
        <pc:picChg chg="mod">
          <ac:chgData name="Botescu, Brittany" userId="48beae61-d808-4ed5-b737-ef6b18c21bc0" providerId="ADAL" clId="{2F782BDA-94CB-42FB-AC07-883BF8AD9190}" dt="2024-02-09T14:36:39.744" v="54" actId="1076"/>
          <ac:picMkLst>
            <pc:docMk/>
            <pc:sldMk cId="3117770765" sldId="2145706764"/>
            <ac:picMk id="5" creationId="{40DE54D3-37C5-1F10-9B0D-53C78236E9CF}"/>
          </ac:picMkLst>
        </pc:picChg>
        <pc:picChg chg="mod">
          <ac:chgData name="Botescu, Brittany" userId="48beae61-d808-4ed5-b737-ef6b18c21bc0" providerId="ADAL" clId="{2F782BDA-94CB-42FB-AC07-883BF8AD9190}" dt="2024-02-09T14:36:52.644" v="60" actId="1037"/>
          <ac:picMkLst>
            <pc:docMk/>
            <pc:sldMk cId="3117770765" sldId="2145706764"/>
            <ac:picMk id="11" creationId="{483C5E58-A7A7-EFE3-022D-007B9335D6EB}"/>
          </ac:picMkLst>
        </pc:picChg>
      </pc:sldChg>
      <pc:sldChg chg="modNotesTx">
        <pc:chgData name="Botescu, Brittany" userId="48beae61-d808-4ed5-b737-ef6b18c21bc0" providerId="ADAL" clId="{2F782BDA-94CB-42FB-AC07-883BF8AD9190}" dt="2024-02-09T14:22:36.872" v="49" actId="6549"/>
        <pc:sldMkLst>
          <pc:docMk/>
          <pc:sldMk cId="3063977987" sldId="2145706776"/>
        </pc:sldMkLst>
      </pc:sldChg>
      <pc:sldChg chg="modSp mod">
        <pc:chgData name="Botescu, Brittany" userId="48beae61-d808-4ed5-b737-ef6b18c21bc0" providerId="ADAL" clId="{2F782BDA-94CB-42FB-AC07-883BF8AD9190}" dt="2024-02-07T22:40:54.327" v="34" actId="20577"/>
        <pc:sldMkLst>
          <pc:docMk/>
          <pc:sldMk cId="1683732001" sldId="2145706787"/>
        </pc:sldMkLst>
        <pc:spChg chg="mod">
          <ac:chgData name="Botescu, Brittany" userId="48beae61-d808-4ed5-b737-ef6b18c21bc0" providerId="ADAL" clId="{2F782BDA-94CB-42FB-AC07-883BF8AD9190}" dt="2024-02-07T22:40:54.327" v="34" actId="20577"/>
          <ac:spMkLst>
            <pc:docMk/>
            <pc:sldMk cId="1683732001" sldId="2145706787"/>
            <ac:spMk id="3" creationId="{E3AB5FFE-5903-F59C-7A30-DDEA943450B4}"/>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FD1D113-8062-436F-BCD8-8E41367DF249}" type="doc">
      <dgm:prSet loTypeId="urn:microsoft.com/office/officeart/2005/8/layout/chevron1" loCatId="process" qsTypeId="urn:microsoft.com/office/officeart/2005/8/quickstyle/simple1" qsCatId="simple" csTypeId="urn:microsoft.com/office/officeart/2005/8/colors/accent1_2" csCatId="accent1" phldr="1"/>
      <dgm:spPr/>
    </dgm:pt>
    <dgm:pt modelId="{525ED546-E076-4AF4-9823-2D1C08E6BF56}">
      <dgm:prSet phldrT="[Text]" custT="1"/>
      <dgm:spPr/>
      <dgm:t>
        <a:bodyPr/>
        <a:lstStyle/>
        <a:p>
          <a:r>
            <a:rPr lang="en-US" sz="1800" b="1" dirty="0"/>
            <a:t>February 29, 2024</a:t>
          </a:r>
        </a:p>
      </dgm:t>
    </dgm:pt>
    <dgm:pt modelId="{14DE79EF-7A06-4D69-A8B5-799B99091F70}" type="parTrans" cxnId="{CEDDE5DD-90DF-4D41-AAD0-D1DF8B244FA8}">
      <dgm:prSet/>
      <dgm:spPr/>
      <dgm:t>
        <a:bodyPr/>
        <a:lstStyle/>
        <a:p>
          <a:endParaRPr lang="en-US" sz="2400"/>
        </a:p>
      </dgm:t>
    </dgm:pt>
    <dgm:pt modelId="{09ED1DE1-DA9E-4463-AA3A-539227B374A6}" type="sibTrans" cxnId="{CEDDE5DD-90DF-4D41-AAD0-D1DF8B244FA8}">
      <dgm:prSet/>
      <dgm:spPr/>
      <dgm:t>
        <a:bodyPr/>
        <a:lstStyle/>
        <a:p>
          <a:endParaRPr lang="en-US" sz="2400"/>
        </a:p>
      </dgm:t>
    </dgm:pt>
    <dgm:pt modelId="{E2AA5D8F-3552-495F-B76E-7B90BD61D43A}">
      <dgm:prSet phldrT="[Text]" custT="1"/>
      <dgm:spPr/>
      <dgm:t>
        <a:bodyPr/>
        <a:lstStyle/>
        <a:p>
          <a:r>
            <a:rPr lang="en-US" sz="1800" b="1" dirty="0"/>
            <a:t>Feb 29 – </a:t>
          </a:r>
        </a:p>
        <a:p>
          <a:r>
            <a:rPr lang="en-US" sz="1800" b="1" dirty="0"/>
            <a:t>March 7</a:t>
          </a:r>
        </a:p>
      </dgm:t>
    </dgm:pt>
    <dgm:pt modelId="{FA7DEF07-00D7-4C55-AD8F-988D1173B2C8}" type="parTrans" cxnId="{765297EF-0140-4900-91F0-27A0BD338A8D}">
      <dgm:prSet/>
      <dgm:spPr/>
      <dgm:t>
        <a:bodyPr/>
        <a:lstStyle/>
        <a:p>
          <a:endParaRPr lang="en-US" sz="2400"/>
        </a:p>
      </dgm:t>
    </dgm:pt>
    <dgm:pt modelId="{B3060133-DE46-4782-9C3A-0092C97105B3}" type="sibTrans" cxnId="{765297EF-0140-4900-91F0-27A0BD338A8D}">
      <dgm:prSet/>
      <dgm:spPr/>
      <dgm:t>
        <a:bodyPr/>
        <a:lstStyle/>
        <a:p>
          <a:endParaRPr lang="en-US" sz="2400"/>
        </a:p>
      </dgm:t>
    </dgm:pt>
    <dgm:pt modelId="{DB43B507-25A2-4D16-9D3A-92E72F2F524E}">
      <dgm:prSet phldrT="[Text]" custT="1"/>
      <dgm:spPr/>
      <dgm:t>
        <a:bodyPr/>
        <a:lstStyle/>
        <a:p>
          <a:r>
            <a:rPr lang="en-US" sz="1800" b="1" dirty="0"/>
            <a:t>Feb 29 – </a:t>
          </a:r>
        </a:p>
        <a:p>
          <a:r>
            <a:rPr lang="en-US" sz="1800" b="1" dirty="0"/>
            <a:t>March 7</a:t>
          </a:r>
        </a:p>
      </dgm:t>
    </dgm:pt>
    <dgm:pt modelId="{E664541C-0C61-4A01-BF28-9F46F71E4C7B}" type="parTrans" cxnId="{8A424639-8694-4CBB-96FC-28A3A276704F}">
      <dgm:prSet/>
      <dgm:spPr/>
      <dgm:t>
        <a:bodyPr/>
        <a:lstStyle/>
        <a:p>
          <a:endParaRPr lang="en-US" sz="2400"/>
        </a:p>
      </dgm:t>
    </dgm:pt>
    <dgm:pt modelId="{4A4D68BB-FDF0-4E4E-9691-6DD19CE15CC7}" type="sibTrans" cxnId="{8A424639-8694-4CBB-96FC-28A3A276704F}">
      <dgm:prSet/>
      <dgm:spPr/>
      <dgm:t>
        <a:bodyPr/>
        <a:lstStyle/>
        <a:p>
          <a:endParaRPr lang="en-US" sz="2400"/>
        </a:p>
      </dgm:t>
    </dgm:pt>
    <dgm:pt modelId="{0EC761AF-0310-438C-BDE1-7094BE0AC4CA}">
      <dgm:prSet phldrT="[Text]" custT="1"/>
      <dgm:spPr/>
      <dgm:t>
        <a:bodyPr/>
        <a:lstStyle/>
        <a:p>
          <a:r>
            <a:rPr lang="en-US" sz="1800" b="1" dirty="0"/>
            <a:t>March 7 – 11:59pm PT</a:t>
          </a:r>
        </a:p>
      </dgm:t>
    </dgm:pt>
    <dgm:pt modelId="{DC662676-3EBE-4200-9C48-B1926D52815B}" type="parTrans" cxnId="{6057C766-B8D1-432A-9288-D17FA9E2EF9E}">
      <dgm:prSet/>
      <dgm:spPr/>
      <dgm:t>
        <a:bodyPr/>
        <a:lstStyle/>
        <a:p>
          <a:endParaRPr lang="en-US" sz="2400"/>
        </a:p>
      </dgm:t>
    </dgm:pt>
    <dgm:pt modelId="{35F5CFE3-8D80-48CD-8679-084A798615D2}" type="sibTrans" cxnId="{6057C766-B8D1-432A-9288-D17FA9E2EF9E}">
      <dgm:prSet/>
      <dgm:spPr/>
      <dgm:t>
        <a:bodyPr/>
        <a:lstStyle/>
        <a:p>
          <a:endParaRPr lang="en-US" sz="2400"/>
        </a:p>
      </dgm:t>
    </dgm:pt>
    <dgm:pt modelId="{842F6858-7324-4CC3-8603-6E70348F2394}">
      <dgm:prSet phldrT="[Text]" custT="1"/>
      <dgm:spPr/>
      <dgm:t>
        <a:bodyPr/>
        <a:lstStyle/>
        <a:p>
          <a:r>
            <a:rPr lang="en-US" sz="1800" b="1" dirty="0"/>
            <a:t>March 11, 2024</a:t>
          </a:r>
        </a:p>
      </dgm:t>
    </dgm:pt>
    <dgm:pt modelId="{1E510C08-4C6C-4DDD-9A3D-9F9059FBED10}" type="parTrans" cxnId="{DA48FB35-BA56-42FE-B95C-C894F02EFC76}">
      <dgm:prSet/>
      <dgm:spPr/>
      <dgm:t>
        <a:bodyPr/>
        <a:lstStyle/>
        <a:p>
          <a:endParaRPr lang="en-US" sz="2400"/>
        </a:p>
      </dgm:t>
    </dgm:pt>
    <dgm:pt modelId="{AD8A681B-1DAA-4D89-A42B-F59999B7DC9F}" type="sibTrans" cxnId="{DA48FB35-BA56-42FE-B95C-C894F02EFC76}">
      <dgm:prSet/>
      <dgm:spPr/>
      <dgm:t>
        <a:bodyPr/>
        <a:lstStyle/>
        <a:p>
          <a:endParaRPr lang="en-US" sz="2400"/>
        </a:p>
      </dgm:t>
    </dgm:pt>
    <dgm:pt modelId="{CB77C552-23C2-44B7-8C7D-3E1D0A9EB28A}">
      <dgm:prSet phldrT="[Text]" custT="1"/>
      <dgm:spPr/>
      <dgm:t>
        <a:bodyPr/>
        <a:lstStyle/>
        <a:p>
          <a:pPr>
            <a:lnSpc>
              <a:spcPct val="100000"/>
            </a:lnSpc>
          </a:pPr>
          <a:r>
            <a:rPr lang="en-US" sz="1800" b="1" dirty="0">
              <a:solidFill>
                <a:schemeClr val="bg1"/>
              </a:solidFill>
            </a:rPr>
            <a:t>Electronic Poll delivered to registered delegates only</a:t>
          </a:r>
          <a:endParaRPr lang="en-US" sz="1800" b="1" dirty="0"/>
        </a:p>
      </dgm:t>
    </dgm:pt>
    <dgm:pt modelId="{1DC17750-DE2F-4B9C-A8EE-2FAD47997DBB}" type="parTrans" cxnId="{A49F8A5C-EAD9-4F75-B8EC-675E48D23C06}">
      <dgm:prSet/>
      <dgm:spPr/>
      <dgm:t>
        <a:bodyPr/>
        <a:lstStyle/>
        <a:p>
          <a:endParaRPr lang="en-US" sz="2400"/>
        </a:p>
      </dgm:t>
    </dgm:pt>
    <dgm:pt modelId="{B09BD024-9B31-42BA-B69C-97515357949B}" type="sibTrans" cxnId="{A49F8A5C-EAD9-4F75-B8EC-675E48D23C06}">
      <dgm:prSet/>
      <dgm:spPr/>
      <dgm:t>
        <a:bodyPr/>
        <a:lstStyle/>
        <a:p>
          <a:endParaRPr lang="en-US" sz="2400"/>
        </a:p>
      </dgm:t>
    </dgm:pt>
    <dgm:pt modelId="{A1CADF6C-DA4B-4AAA-B1EF-439428A3B30C}">
      <dgm:prSet phldrT="[Text]" custT="1"/>
      <dgm:spPr/>
      <dgm:t>
        <a:bodyPr/>
        <a:lstStyle/>
        <a:p>
          <a:pPr>
            <a:lnSpc>
              <a:spcPct val="100000"/>
            </a:lnSpc>
            <a:buClrTx/>
            <a:buSzTx/>
            <a:buFont typeface="Arial" panose="020B0604020202020204" pitchFamily="34" charset="0"/>
            <a:buChar char="•"/>
          </a:pPr>
          <a:r>
            <a:rPr lang="en-US" sz="1600" b="1" dirty="0">
              <a:solidFill>
                <a:schemeClr val="bg1"/>
              </a:solidFill>
            </a:rPr>
            <a:t>Electronic Poll will contain:</a:t>
          </a:r>
          <a:endParaRPr lang="en-US" sz="1600" b="1" dirty="0"/>
        </a:p>
      </dgm:t>
    </dgm:pt>
    <dgm:pt modelId="{25FF72EC-20E7-40A7-A983-4E5A1D6BC497}" type="parTrans" cxnId="{B96F9E87-6C00-479B-B960-E7F55AA3C612}">
      <dgm:prSet/>
      <dgm:spPr/>
      <dgm:t>
        <a:bodyPr/>
        <a:lstStyle/>
        <a:p>
          <a:endParaRPr lang="en-US" sz="2400"/>
        </a:p>
      </dgm:t>
    </dgm:pt>
    <dgm:pt modelId="{FFC30698-162D-4929-8113-60BDF94644DF}" type="sibTrans" cxnId="{B96F9E87-6C00-479B-B960-E7F55AA3C612}">
      <dgm:prSet/>
      <dgm:spPr/>
      <dgm:t>
        <a:bodyPr/>
        <a:lstStyle/>
        <a:p>
          <a:endParaRPr lang="en-US" sz="2400"/>
        </a:p>
      </dgm:t>
    </dgm:pt>
    <dgm:pt modelId="{6409B6AB-90FB-4195-9D67-347DF52FA532}">
      <dgm:prSet custT="1"/>
      <dgm:spPr/>
      <dgm:t>
        <a:bodyPr/>
        <a:lstStyle/>
        <a:p>
          <a:pPr>
            <a:lnSpc>
              <a:spcPct val="100000"/>
            </a:lnSpc>
          </a:pPr>
          <a:r>
            <a:rPr lang="en-US" sz="1600" b="1" dirty="0">
              <a:solidFill>
                <a:schemeClr val="bg1"/>
              </a:solidFill>
            </a:rPr>
            <a:t>Policy Reference Committee Report recommendations</a:t>
          </a:r>
        </a:p>
      </dgm:t>
    </dgm:pt>
    <dgm:pt modelId="{8C40084C-3A9A-43E0-988D-3E3A6E5D9137}" type="parTrans" cxnId="{C9D214D6-BB46-42EA-B2CA-306E7DBD9C20}">
      <dgm:prSet/>
      <dgm:spPr/>
      <dgm:t>
        <a:bodyPr/>
        <a:lstStyle/>
        <a:p>
          <a:endParaRPr lang="en-US" sz="2400"/>
        </a:p>
      </dgm:t>
    </dgm:pt>
    <dgm:pt modelId="{759F497C-90A7-49B1-AE72-BA4BD4E0D77B}" type="sibTrans" cxnId="{C9D214D6-BB46-42EA-B2CA-306E7DBD9C20}">
      <dgm:prSet/>
      <dgm:spPr/>
      <dgm:t>
        <a:bodyPr/>
        <a:lstStyle/>
        <a:p>
          <a:endParaRPr lang="en-US" sz="2400"/>
        </a:p>
      </dgm:t>
    </dgm:pt>
    <dgm:pt modelId="{03187658-2D96-4515-B6A2-69F6D80EE278}">
      <dgm:prSet phldrT="[Text]" custT="1"/>
      <dgm:spPr/>
      <dgm:t>
        <a:bodyPr/>
        <a:lstStyle/>
        <a:p>
          <a:pPr>
            <a:lnSpc>
              <a:spcPct val="100000"/>
            </a:lnSpc>
            <a:buClrTx/>
            <a:buSzTx/>
            <a:buFont typeface="Arial" panose="020B0604020202020204" pitchFamily="34" charset="0"/>
            <a:buChar char="•"/>
          </a:pPr>
          <a:r>
            <a:rPr lang="en-US" sz="1800" b="1" dirty="0">
              <a:solidFill>
                <a:schemeClr val="bg1"/>
              </a:solidFill>
            </a:rPr>
            <a:t>No amendments will be accepted through the electronic poll process. </a:t>
          </a:r>
          <a:endParaRPr lang="en-US" sz="1800" b="1" dirty="0"/>
        </a:p>
      </dgm:t>
    </dgm:pt>
    <dgm:pt modelId="{C85FCF60-1B0A-4F3C-A963-8886CF0EE9F7}" type="parTrans" cxnId="{F9B65159-F4AB-47BD-8CFA-99E9CDAB18AD}">
      <dgm:prSet/>
      <dgm:spPr/>
      <dgm:t>
        <a:bodyPr/>
        <a:lstStyle/>
        <a:p>
          <a:endParaRPr lang="en-US" sz="2400"/>
        </a:p>
      </dgm:t>
    </dgm:pt>
    <dgm:pt modelId="{9E518683-D3F9-417C-9EC9-A7DA8CD18E72}" type="sibTrans" cxnId="{F9B65159-F4AB-47BD-8CFA-99E9CDAB18AD}">
      <dgm:prSet/>
      <dgm:spPr/>
      <dgm:t>
        <a:bodyPr/>
        <a:lstStyle/>
        <a:p>
          <a:endParaRPr lang="en-US" sz="2400"/>
        </a:p>
      </dgm:t>
    </dgm:pt>
    <dgm:pt modelId="{7E27C104-4BE7-4D3B-98F0-D4F16431EBFF}">
      <dgm:prSet phldrT="[Text]" custT="1"/>
      <dgm:spPr/>
      <dgm:t>
        <a:bodyPr/>
        <a:lstStyle/>
        <a:p>
          <a:pPr>
            <a:lnSpc>
              <a:spcPct val="100000"/>
            </a:lnSpc>
          </a:pPr>
          <a:r>
            <a:rPr lang="en-US" sz="1800" b="1" dirty="0">
              <a:solidFill>
                <a:schemeClr val="bg1"/>
              </a:solidFill>
            </a:rPr>
            <a:t>Deadline to receive ALL electronic poll responses from delegates.</a:t>
          </a:r>
          <a:endParaRPr lang="en-US" sz="1800" b="1" dirty="0"/>
        </a:p>
      </dgm:t>
    </dgm:pt>
    <dgm:pt modelId="{C3DBD84F-B93B-4F9C-9DCA-5C78513C6263}" type="parTrans" cxnId="{33CAD01F-A2B1-4B96-9C4D-654371D878EF}">
      <dgm:prSet/>
      <dgm:spPr/>
      <dgm:t>
        <a:bodyPr/>
        <a:lstStyle/>
        <a:p>
          <a:endParaRPr lang="en-US" sz="2400"/>
        </a:p>
      </dgm:t>
    </dgm:pt>
    <dgm:pt modelId="{918DF509-F80F-4D88-A4D9-52483A3A23FB}" type="sibTrans" cxnId="{33CAD01F-A2B1-4B96-9C4D-654371D878EF}">
      <dgm:prSet/>
      <dgm:spPr/>
      <dgm:t>
        <a:bodyPr/>
        <a:lstStyle/>
        <a:p>
          <a:endParaRPr lang="en-US" sz="2400"/>
        </a:p>
      </dgm:t>
    </dgm:pt>
    <dgm:pt modelId="{E995FC0D-9186-4F1C-ABC5-A4194487EF91}">
      <dgm:prSet phldrT="[Text]" custT="1"/>
      <dgm:spPr/>
      <dgm:t>
        <a:bodyPr/>
        <a:lstStyle/>
        <a:p>
          <a:pPr>
            <a:lnSpc>
              <a:spcPct val="100000"/>
            </a:lnSpc>
          </a:pPr>
          <a:r>
            <a:rPr lang="en-US" sz="1800" b="1" dirty="0">
              <a:solidFill>
                <a:schemeClr val="bg1"/>
              </a:solidFill>
            </a:rPr>
            <a:t>Results of the poll will be shared by Speaker to all Delegates via email</a:t>
          </a:r>
          <a:endParaRPr lang="en-US" sz="1800" b="1" dirty="0"/>
        </a:p>
      </dgm:t>
    </dgm:pt>
    <dgm:pt modelId="{29C71BDB-4833-4018-91FA-590084258472}" type="parTrans" cxnId="{8D23941E-8EB0-48ED-B422-76AD6EC59A64}">
      <dgm:prSet/>
      <dgm:spPr/>
      <dgm:t>
        <a:bodyPr/>
        <a:lstStyle/>
        <a:p>
          <a:endParaRPr lang="en-US" sz="2400"/>
        </a:p>
      </dgm:t>
    </dgm:pt>
    <dgm:pt modelId="{910ED2F4-1E85-4864-BEEF-8C91EF8E7DCE}" type="sibTrans" cxnId="{8D23941E-8EB0-48ED-B422-76AD6EC59A64}">
      <dgm:prSet/>
      <dgm:spPr/>
      <dgm:t>
        <a:bodyPr/>
        <a:lstStyle/>
        <a:p>
          <a:endParaRPr lang="en-US" sz="2400"/>
        </a:p>
      </dgm:t>
    </dgm:pt>
    <dgm:pt modelId="{3722CFB6-32CF-446D-9C85-6117436774B8}">
      <dgm:prSet custT="1"/>
      <dgm:spPr/>
      <dgm:t>
        <a:bodyPr/>
        <a:lstStyle/>
        <a:p>
          <a:pPr>
            <a:lnSpc>
              <a:spcPct val="100000"/>
            </a:lnSpc>
          </a:pPr>
          <a:r>
            <a:rPr lang="en-US" sz="1600" b="1" dirty="0">
              <a:solidFill>
                <a:schemeClr val="bg1"/>
              </a:solidFill>
            </a:rPr>
            <a:t>New Business Review Committee recommendations</a:t>
          </a:r>
        </a:p>
      </dgm:t>
    </dgm:pt>
    <dgm:pt modelId="{3D9651CF-4BEF-4D4A-8A5E-E49C7D6DA450}" type="parTrans" cxnId="{F800179E-FD0E-49A3-9936-F6FC20A68C87}">
      <dgm:prSet/>
      <dgm:spPr/>
      <dgm:t>
        <a:bodyPr/>
        <a:lstStyle/>
        <a:p>
          <a:endParaRPr lang="en-US"/>
        </a:p>
      </dgm:t>
    </dgm:pt>
    <dgm:pt modelId="{8C3C119D-47BB-4B50-BE9C-830A56BDDB99}" type="sibTrans" cxnId="{F800179E-FD0E-49A3-9936-F6FC20A68C87}">
      <dgm:prSet/>
      <dgm:spPr/>
      <dgm:t>
        <a:bodyPr/>
        <a:lstStyle/>
        <a:p>
          <a:endParaRPr lang="en-US"/>
        </a:p>
      </dgm:t>
    </dgm:pt>
    <dgm:pt modelId="{B4616479-1628-440B-890C-09F0B6C3DA9A}" type="pres">
      <dgm:prSet presAssocID="{6FD1D113-8062-436F-BCD8-8E41367DF249}" presName="Name0" presStyleCnt="0">
        <dgm:presLayoutVars>
          <dgm:dir/>
          <dgm:animLvl val="lvl"/>
          <dgm:resizeHandles val="exact"/>
        </dgm:presLayoutVars>
      </dgm:prSet>
      <dgm:spPr/>
    </dgm:pt>
    <dgm:pt modelId="{CFC8460F-E8EA-4393-812D-146CE8245295}" type="pres">
      <dgm:prSet presAssocID="{525ED546-E076-4AF4-9823-2D1C08E6BF56}" presName="composite" presStyleCnt="0"/>
      <dgm:spPr/>
    </dgm:pt>
    <dgm:pt modelId="{73B40267-7F29-4C08-BA28-0FA9F5826E58}" type="pres">
      <dgm:prSet presAssocID="{525ED546-E076-4AF4-9823-2D1C08E6BF56}" presName="parTx" presStyleLbl="node1" presStyleIdx="0" presStyleCnt="5" custLinFactNeighborX="-253" custLinFactNeighborY="-11112">
        <dgm:presLayoutVars>
          <dgm:chMax val="0"/>
          <dgm:chPref val="0"/>
          <dgm:bulletEnabled val="1"/>
        </dgm:presLayoutVars>
      </dgm:prSet>
      <dgm:spPr/>
    </dgm:pt>
    <dgm:pt modelId="{67310F2D-0AFC-4F85-8F38-E24ABE86F227}" type="pres">
      <dgm:prSet presAssocID="{525ED546-E076-4AF4-9823-2D1C08E6BF56}" presName="desTx" presStyleLbl="revTx" presStyleIdx="0" presStyleCnt="5" custLinFactNeighborX="5595" custLinFactNeighborY="-4190">
        <dgm:presLayoutVars>
          <dgm:bulletEnabled val="1"/>
        </dgm:presLayoutVars>
      </dgm:prSet>
      <dgm:spPr/>
    </dgm:pt>
    <dgm:pt modelId="{48A25D05-D5E3-472C-8D20-FEA694FAE031}" type="pres">
      <dgm:prSet presAssocID="{09ED1DE1-DA9E-4463-AA3A-539227B374A6}" presName="space" presStyleCnt="0"/>
      <dgm:spPr/>
    </dgm:pt>
    <dgm:pt modelId="{597619C4-F34A-485C-87AA-FA79F0E4C41A}" type="pres">
      <dgm:prSet presAssocID="{E2AA5D8F-3552-495F-B76E-7B90BD61D43A}" presName="composite" presStyleCnt="0"/>
      <dgm:spPr/>
    </dgm:pt>
    <dgm:pt modelId="{C5B572DF-D361-4DE7-A651-F9099DA75AFC}" type="pres">
      <dgm:prSet presAssocID="{E2AA5D8F-3552-495F-B76E-7B90BD61D43A}" presName="parTx" presStyleLbl="node1" presStyleIdx="1" presStyleCnt="5">
        <dgm:presLayoutVars>
          <dgm:chMax val="0"/>
          <dgm:chPref val="0"/>
          <dgm:bulletEnabled val="1"/>
        </dgm:presLayoutVars>
      </dgm:prSet>
      <dgm:spPr/>
    </dgm:pt>
    <dgm:pt modelId="{933E573A-6CC9-4EA4-8E5B-27EB71D35164}" type="pres">
      <dgm:prSet presAssocID="{E2AA5D8F-3552-495F-B76E-7B90BD61D43A}" presName="desTx" presStyleLbl="revTx" presStyleIdx="1" presStyleCnt="5" custScaleX="114849" custLinFactNeighborX="6635" custLinFactNeighborY="806">
        <dgm:presLayoutVars>
          <dgm:bulletEnabled val="1"/>
        </dgm:presLayoutVars>
      </dgm:prSet>
      <dgm:spPr/>
    </dgm:pt>
    <dgm:pt modelId="{03016578-47A8-4E67-BD4D-B17B6663DAC3}" type="pres">
      <dgm:prSet presAssocID="{B3060133-DE46-4782-9C3A-0092C97105B3}" presName="space" presStyleCnt="0"/>
      <dgm:spPr/>
    </dgm:pt>
    <dgm:pt modelId="{4B7BF562-7BF8-4750-8ECC-4B63E49B7D9E}" type="pres">
      <dgm:prSet presAssocID="{DB43B507-25A2-4D16-9D3A-92E72F2F524E}" presName="composite" presStyleCnt="0"/>
      <dgm:spPr/>
    </dgm:pt>
    <dgm:pt modelId="{D61F1380-549B-4FB6-ACC5-49E65AE314CC}" type="pres">
      <dgm:prSet presAssocID="{DB43B507-25A2-4D16-9D3A-92E72F2F524E}" presName="parTx" presStyleLbl="node1" presStyleIdx="2" presStyleCnt="5" custScaleY="100000" custLinFactNeighborX="-3411" custLinFactNeighborY="-9797">
        <dgm:presLayoutVars>
          <dgm:chMax val="0"/>
          <dgm:chPref val="0"/>
          <dgm:bulletEnabled val="1"/>
        </dgm:presLayoutVars>
      </dgm:prSet>
      <dgm:spPr/>
    </dgm:pt>
    <dgm:pt modelId="{71E0E725-2790-4983-B249-AB30C8F17417}" type="pres">
      <dgm:prSet presAssocID="{DB43B507-25A2-4D16-9D3A-92E72F2F524E}" presName="desTx" presStyleLbl="revTx" presStyleIdx="2" presStyleCnt="5" custScaleX="119426" custScaleY="94363" custLinFactNeighborX="7644" custLinFactNeighborY="-8124">
        <dgm:presLayoutVars>
          <dgm:bulletEnabled val="1"/>
        </dgm:presLayoutVars>
      </dgm:prSet>
      <dgm:spPr/>
    </dgm:pt>
    <dgm:pt modelId="{C2E7D17E-3352-469C-9DF5-C4D962789428}" type="pres">
      <dgm:prSet presAssocID="{4A4D68BB-FDF0-4E4E-9691-6DD19CE15CC7}" presName="space" presStyleCnt="0"/>
      <dgm:spPr/>
    </dgm:pt>
    <dgm:pt modelId="{6D224E03-6989-459C-A230-BD1E628C0471}" type="pres">
      <dgm:prSet presAssocID="{0EC761AF-0310-438C-BDE1-7094BE0AC4CA}" presName="composite" presStyleCnt="0"/>
      <dgm:spPr/>
    </dgm:pt>
    <dgm:pt modelId="{CC75E93B-E7A9-4B67-9ABB-46639314F1E7}" type="pres">
      <dgm:prSet presAssocID="{0EC761AF-0310-438C-BDE1-7094BE0AC4CA}" presName="parTx" presStyleLbl="node1" presStyleIdx="3" presStyleCnt="5" custLinFactNeighborY="2483">
        <dgm:presLayoutVars>
          <dgm:chMax val="0"/>
          <dgm:chPref val="0"/>
          <dgm:bulletEnabled val="1"/>
        </dgm:presLayoutVars>
      </dgm:prSet>
      <dgm:spPr/>
    </dgm:pt>
    <dgm:pt modelId="{801F1CF9-1481-4E61-9AB8-16CD15AD6D4A}" type="pres">
      <dgm:prSet presAssocID="{0EC761AF-0310-438C-BDE1-7094BE0AC4CA}" presName="desTx" presStyleLbl="revTx" presStyleIdx="3" presStyleCnt="5" custLinFactNeighborX="11058" custLinFactNeighborY="1494">
        <dgm:presLayoutVars>
          <dgm:bulletEnabled val="1"/>
        </dgm:presLayoutVars>
      </dgm:prSet>
      <dgm:spPr/>
    </dgm:pt>
    <dgm:pt modelId="{4DF17741-EBC1-472A-8AD3-A8DC018D70F9}" type="pres">
      <dgm:prSet presAssocID="{35F5CFE3-8D80-48CD-8679-084A798615D2}" presName="space" presStyleCnt="0"/>
      <dgm:spPr/>
    </dgm:pt>
    <dgm:pt modelId="{7E1F3E0E-EE4D-4D41-A437-2BCA80CB01AE}" type="pres">
      <dgm:prSet presAssocID="{842F6858-7324-4CC3-8603-6E70348F2394}" presName="composite" presStyleCnt="0"/>
      <dgm:spPr/>
    </dgm:pt>
    <dgm:pt modelId="{D4DAB1E1-6CEC-4902-AAFE-07D44BC09B60}" type="pres">
      <dgm:prSet presAssocID="{842F6858-7324-4CC3-8603-6E70348F2394}" presName="parTx" presStyleLbl="node1" presStyleIdx="4" presStyleCnt="5" custLinFactNeighborY="2370">
        <dgm:presLayoutVars>
          <dgm:chMax val="0"/>
          <dgm:chPref val="0"/>
          <dgm:bulletEnabled val="1"/>
        </dgm:presLayoutVars>
      </dgm:prSet>
      <dgm:spPr/>
    </dgm:pt>
    <dgm:pt modelId="{F80B23FD-8E61-474D-8A51-11CEEC5796DB}" type="pres">
      <dgm:prSet presAssocID="{842F6858-7324-4CC3-8603-6E70348F2394}" presName="desTx" presStyleLbl="revTx" presStyleIdx="4" presStyleCnt="5" custLinFactNeighborX="8847" custLinFactNeighborY="498">
        <dgm:presLayoutVars>
          <dgm:bulletEnabled val="1"/>
        </dgm:presLayoutVars>
      </dgm:prSet>
      <dgm:spPr/>
    </dgm:pt>
  </dgm:ptLst>
  <dgm:cxnLst>
    <dgm:cxn modelId="{EDDF6B1D-2BF9-42C4-82C9-3AA586E4ADF3}" type="presOf" srcId="{3722CFB6-32CF-446D-9C85-6117436774B8}" destId="{933E573A-6CC9-4EA4-8E5B-27EB71D35164}" srcOrd="0" destOrd="2" presId="urn:microsoft.com/office/officeart/2005/8/layout/chevron1"/>
    <dgm:cxn modelId="{8D23941E-8EB0-48ED-B422-76AD6EC59A64}" srcId="{842F6858-7324-4CC3-8603-6E70348F2394}" destId="{E995FC0D-9186-4F1C-ABC5-A4194487EF91}" srcOrd="0" destOrd="0" parTransId="{29C71BDB-4833-4018-91FA-590084258472}" sibTransId="{910ED2F4-1E85-4864-BEEF-8C91EF8E7DCE}"/>
    <dgm:cxn modelId="{33CAD01F-A2B1-4B96-9C4D-654371D878EF}" srcId="{0EC761AF-0310-438C-BDE1-7094BE0AC4CA}" destId="{7E27C104-4BE7-4D3B-98F0-D4F16431EBFF}" srcOrd="0" destOrd="0" parTransId="{C3DBD84F-B93B-4F9C-9DCA-5C78513C6263}" sibTransId="{918DF509-F80F-4D88-A4D9-52483A3A23FB}"/>
    <dgm:cxn modelId="{B06D8628-C9AA-4C2F-B2A8-8A3E5059E4C9}" type="presOf" srcId="{E2AA5D8F-3552-495F-B76E-7B90BD61D43A}" destId="{C5B572DF-D361-4DE7-A651-F9099DA75AFC}" srcOrd="0" destOrd="0" presId="urn:microsoft.com/office/officeart/2005/8/layout/chevron1"/>
    <dgm:cxn modelId="{DA48FB35-BA56-42FE-B95C-C894F02EFC76}" srcId="{6FD1D113-8062-436F-BCD8-8E41367DF249}" destId="{842F6858-7324-4CC3-8603-6E70348F2394}" srcOrd="4" destOrd="0" parTransId="{1E510C08-4C6C-4DDD-9A3D-9F9059FBED10}" sibTransId="{AD8A681B-1DAA-4D89-A42B-F59999B7DC9F}"/>
    <dgm:cxn modelId="{8A424639-8694-4CBB-96FC-28A3A276704F}" srcId="{6FD1D113-8062-436F-BCD8-8E41367DF249}" destId="{DB43B507-25A2-4D16-9D3A-92E72F2F524E}" srcOrd="2" destOrd="0" parTransId="{E664541C-0C61-4A01-BF28-9F46F71E4C7B}" sibTransId="{4A4D68BB-FDF0-4E4E-9691-6DD19CE15CC7}"/>
    <dgm:cxn modelId="{A49F8A5C-EAD9-4F75-B8EC-675E48D23C06}" srcId="{525ED546-E076-4AF4-9823-2D1C08E6BF56}" destId="{CB77C552-23C2-44B7-8C7D-3E1D0A9EB28A}" srcOrd="0" destOrd="0" parTransId="{1DC17750-DE2F-4B9C-A8EE-2FAD47997DBB}" sibTransId="{B09BD024-9B31-42BA-B69C-97515357949B}"/>
    <dgm:cxn modelId="{627E5D43-628F-4FC9-BAF0-9CC0D998E3FD}" type="presOf" srcId="{A1CADF6C-DA4B-4AAA-B1EF-439428A3B30C}" destId="{933E573A-6CC9-4EA4-8E5B-27EB71D35164}" srcOrd="0" destOrd="0" presId="urn:microsoft.com/office/officeart/2005/8/layout/chevron1"/>
    <dgm:cxn modelId="{6057C766-B8D1-432A-9288-D17FA9E2EF9E}" srcId="{6FD1D113-8062-436F-BCD8-8E41367DF249}" destId="{0EC761AF-0310-438C-BDE1-7094BE0AC4CA}" srcOrd="3" destOrd="0" parTransId="{DC662676-3EBE-4200-9C48-B1926D52815B}" sibTransId="{35F5CFE3-8D80-48CD-8679-084A798615D2}"/>
    <dgm:cxn modelId="{1B34E353-3E65-4525-B1E9-547567B846DC}" type="presOf" srcId="{842F6858-7324-4CC3-8603-6E70348F2394}" destId="{D4DAB1E1-6CEC-4902-AAFE-07D44BC09B60}" srcOrd="0" destOrd="0" presId="urn:microsoft.com/office/officeart/2005/8/layout/chevron1"/>
    <dgm:cxn modelId="{CA51B557-E16E-4F78-8076-27CF18465BC7}" type="presOf" srcId="{CB77C552-23C2-44B7-8C7D-3E1D0A9EB28A}" destId="{67310F2D-0AFC-4F85-8F38-E24ABE86F227}" srcOrd="0" destOrd="0" presId="urn:microsoft.com/office/officeart/2005/8/layout/chevron1"/>
    <dgm:cxn modelId="{F9B65159-F4AB-47BD-8CFA-99E9CDAB18AD}" srcId="{DB43B507-25A2-4D16-9D3A-92E72F2F524E}" destId="{03187658-2D96-4515-B6A2-69F6D80EE278}" srcOrd="0" destOrd="0" parTransId="{C85FCF60-1B0A-4F3C-A963-8886CF0EE9F7}" sibTransId="{9E518683-D3F9-417C-9EC9-A7DA8CD18E72}"/>
    <dgm:cxn modelId="{8C840C81-7A64-4DBE-A5A9-2D724CEEE501}" type="presOf" srcId="{6409B6AB-90FB-4195-9D67-347DF52FA532}" destId="{933E573A-6CC9-4EA4-8E5B-27EB71D35164}" srcOrd="0" destOrd="1" presId="urn:microsoft.com/office/officeart/2005/8/layout/chevron1"/>
    <dgm:cxn modelId="{B96F9E87-6C00-479B-B960-E7F55AA3C612}" srcId="{E2AA5D8F-3552-495F-B76E-7B90BD61D43A}" destId="{A1CADF6C-DA4B-4AAA-B1EF-439428A3B30C}" srcOrd="0" destOrd="0" parTransId="{25FF72EC-20E7-40A7-A983-4E5A1D6BC497}" sibTransId="{FFC30698-162D-4929-8113-60BDF94644DF}"/>
    <dgm:cxn modelId="{C281428C-8114-4BCE-8AD2-9AD1F1C4A056}" type="presOf" srcId="{7E27C104-4BE7-4D3B-98F0-D4F16431EBFF}" destId="{801F1CF9-1481-4E61-9AB8-16CD15AD6D4A}" srcOrd="0" destOrd="0" presId="urn:microsoft.com/office/officeart/2005/8/layout/chevron1"/>
    <dgm:cxn modelId="{F800179E-FD0E-49A3-9936-F6FC20A68C87}" srcId="{A1CADF6C-DA4B-4AAA-B1EF-439428A3B30C}" destId="{3722CFB6-32CF-446D-9C85-6117436774B8}" srcOrd="1" destOrd="0" parTransId="{3D9651CF-4BEF-4D4A-8A5E-E49C7D6DA450}" sibTransId="{8C3C119D-47BB-4B50-BE9C-830A56BDDB99}"/>
    <dgm:cxn modelId="{142BB5AD-38B2-4DAE-95FD-173F568BA545}" type="presOf" srcId="{DB43B507-25A2-4D16-9D3A-92E72F2F524E}" destId="{D61F1380-549B-4FB6-ACC5-49E65AE314CC}" srcOrd="0" destOrd="0" presId="urn:microsoft.com/office/officeart/2005/8/layout/chevron1"/>
    <dgm:cxn modelId="{2B184CCA-009A-4C7C-A79D-CA122A27793C}" type="presOf" srcId="{0EC761AF-0310-438C-BDE1-7094BE0AC4CA}" destId="{CC75E93B-E7A9-4B67-9ABB-46639314F1E7}" srcOrd="0" destOrd="0" presId="urn:microsoft.com/office/officeart/2005/8/layout/chevron1"/>
    <dgm:cxn modelId="{973FC5CE-DA24-484F-B22B-7DF89EE2A95A}" type="presOf" srcId="{03187658-2D96-4515-B6A2-69F6D80EE278}" destId="{71E0E725-2790-4983-B249-AB30C8F17417}" srcOrd="0" destOrd="0" presId="urn:microsoft.com/office/officeart/2005/8/layout/chevron1"/>
    <dgm:cxn modelId="{87F551D5-52F0-4029-B869-0A5E3F95C659}" type="presOf" srcId="{E995FC0D-9186-4F1C-ABC5-A4194487EF91}" destId="{F80B23FD-8E61-474D-8A51-11CEEC5796DB}" srcOrd="0" destOrd="0" presId="urn:microsoft.com/office/officeart/2005/8/layout/chevron1"/>
    <dgm:cxn modelId="{C9D214D6-BB46-42EA-B2CA-306E7DBD9C20}" srcId="{A1CADF6C-DA4B-4AAA-B1EF-439428A3B30C}" destId="{6409B6AB-90FB-4195-9D67-347DF52FA532}" srcOrd="0" destOrd="0" parTransId="{8C40084C-3A9A-43E0-988D-3E3A6E5D9137}" sibTransId="{759F497C-90A7-49B1-AE72-BA4BD4E0D77B}"/>
    <dgm:cxn modelId="{CEDDE5DD-90DF-4D41-AAD0-D1DF8B244FA8}" srcId="{6FD1D113-8062-436F-BCD8-8E41367DF249}" destId="{525ED546-E076-4AF4-9823-2D1C08E6BF56}" srcOrd="0" destOrd="0" parTransId="{14DE79EF-7A06-4D69-A8B5-799B99091F70}" sibTransId="{09ED1DE1-DA9E-4463-AA3A-539227B374A6}"/>
    <dgm:cxn modelId="{7D9040E2-1800-44EB-B178-DA6E8DB24363}" type="presOf" srcId="{6FD1D113-8062-436F-BCD8-8E41367DF249}" destId="{B4616479-1628-440B-890C-09F0B6C3DA9A}" srcOrd="0" destOrd="0" presId="urn:microsoft.com/office/officeart/2005/8/layout/chevron1"/>
    <dgm:cxn modelId="{765297EF-0140-4900-91F0-27A0BD338A8D}" srcId="{6FD1D113-8062-436F-BCD8-8E41367DF249}" destId="{E2AA5D8F-3552-495F-B76E-7B90BD61D43A}" srcOrd="1" destOrd="0" parTransId="{FA7DEF07-00D7-4C55-AD8F-988D1173B2C8}" sibTransId="{B3060133-DE46-4782-9C3A-0092C97105B3}"/>
    <dgm:cxn modelId="{74B12CF2-4D63-4727-BE3B-732AE65493FB}" type="presOf" srcId="{525ED546-E076-4AF4-9823-2D1C08E6BF56}" destId="{73B40267-7F29-4C08-BA28-0FA9F5826E58}" srcOrd="0" destOrd="0" presId="urn:microsoft.com/office/officeart/2005/8/layout/chevron1"/>
    <dgm:cxn modelId="{DFB22055-B3E3-4F74-80AE-308C57C4EAB7}" type="presParOf" srcId="{B4616479-1628-440B-890C-09F0B6C3DA9A}" destId="{CFC8460F-E8EA-4393-812D-146CE8245295}" srcOrd="0" destOrd="0" presId="urn:microsoft.com/office/officeart/2005/8/layout/chevron1"/>
    <dgm:cxn modelId="{DB2707CF-B335-4266-BDCD-43A478313873}" type="presParOf" srcId="{CFC8460F-E8EA-4393-812D-146CE8245295}" destId="{73B40267-7F29-4C08-BA28-0FA9F5826E58}" srcOrd="0" destOrd="0" presId="urn:microsoft.com/office/officeart/2005/8/layout/chevron1"/>
    <dgm:cxn modelId="{477FCB9B-76BE-4A58-A498-1797DB374B12}" type="presParOf" srcId="{CFC8460F-E8EA-4393-812D-146CE8245295}" destId="{67310F2D-0AFC-4F85-8F38-E24ABE86F227}" srcOrd="1" destOrd="0" presId="urn:microsoft.com/office/officeart/2005/8/layout/chevron1"/>
    <dgm:cxn modelId="{D8C520BC-8D36-4D54-B130-9B404AB75173}" type="presParOf" srcId="{B4616479-1628-440B-890C-09F0B6C3DA9A}" destId="{48A25D05-D5E3-472C-8D20-FEA694FAE031}" srcOrd="1" destOrd="0" presId="urn:microsoft.com/office/officeart/2005/8/layout/chevron1"/>
    <dgm:cxn modelId="{9591E2BB-89B4-4CFC-97AE-D96DEB24444F}" type="presParOf" srcId="{B4616479-1628-440B-890C-09F0B6C3DA9A}" destId="{597619C4-F34A-485C-87AA-FA79F0E4C41A}" srcOrd="2" destOrd="0" presId="urn:microsoft.com/office/officeart/2005/8/layout/chevron1"/>
    <dgm:cxn modelId="{A068DF9F-47D8-4D2C-81A4-30A5CA0C8DF6}" type="presParOf" srcId="{597619C4-F34A-485C-87AA-FA79F0E4C41A}" destId="{C5B572DF-D361-4DE7-A651-F9099DA75AFC}" srcOrd="0" destOrd="0" presId="urn:microsoft.com/office/officeart/2005/8/layout/chevron1"/>
    <dgm:cxn modelId="{38AE66B6-8017-48C3-9CE4-8CDEE4000011}" type="presParOf" srcId="{597619C4-F34A-485C-87AA-FA79F0E4C41A}" destId="{933E573A-6CC9-4EA4-8E5B-27EB71D35164}" srcOrd="1" destOrd="0" presId="urn:microsoft.com/office/officeart/2005/8/layout/chevron1"/>
    <dgm:cxn modelId="{B42C9EF7-265D-452B-9AD4-692CE48B9D9E}" type="presParOf" srcId="{B4616479-1628-440B-890C-09F0B6C3DA9A}" destId="{03016578-47A8-4E67-BD4D-B17B6663DAC3}" srcOrd="3" destOrd="0" presId="urn:microsoft.com/office/officeart/2005/8/layout/chevron1"/>
    <dgm:cxn modelId="{2AE50734-F8BF-4A47-96EB-980E78A5FAA9}" type="presParOf" srcId="{B4616479-1628-440B-890C-09F0B6C3DA9A}" destId="{4B7BF562-7BF8-4750-8ECC-4B63E49B7D9E}" srcOrd="4" destOrd="0" presId="urn:microsoft.com/office/officeart/2005/8/layout/chevron1"/>
    <dgm:cxn modelId="{B6B0EE0A-3068-4DA8-9F93-F26B1C0A0024}" type="presParOf" srcId="{4B7BF562-7BF8-4750-8ECC-4B63E49B7D9E}" destId="{D61F1380-549B-4FB6-ACC5-49E65AE314CC}" srcOrd="0" destOrd="0" presId="urn:microsoft.com/office/officeart/2005/8/layout/chevron1"/>
    <dgm:cxn modelId="{8D83C020-14D0-4A8E-92C4-A51B8A7DD507}" type="presParOf" srcId="{4B7BF562-7BF8-4750-8ECC-4B63E49B7D9E}" destId="{71E0E725-2790-4983-B249-AB30C8F17417}" srcOrd="1" destOrd="0" presId="urn:microsoft.com/office/officeart/2005/8/layout/chevron1"/>
    <dgm:cxn modelId="{D7DB9A7A-A4C4-4F98-A5FD-5A65FAB6F5EF}" type="presParOf" srcId="{B4616479-1628-440B-890C-09F0B6C3DA9A}" destId="{C2E7D17E-3352-469C-9DF5-C4D962789428}" srcOrd="5" destOrd="0" presId="urn:microsoft.com/office/officeart/2005/8/layout/chevron1"/>
    <dgm:cxn modelId="{E314422D-8ED6-46DA-9B45-27939C80C5A9}" type="presParOf" srcId="{B4616479-1628-440B-890C-09F0B6C3DA9A}" destId="{6D224E03-6989-459C-A230-BD1E628C0471}" srcOrd="6" destOrd="0" presId="urn:microsoft.com/office/officeart/2005/8/layout/chevron1"/>
    <dgm:cxn modelId="{2E49890C-BA0A-4E3D-A38D-E1A76FB5B34C}" type="presParOf" srcId="{6D224E03-6989-459C-A230-BD1E628C0471}" destId="{CC75E93B-E7A9-4B67-9ABB-46639314F1E7}" srcOrd="0" destOrd="0" presId="urn:microsoft.com/office/officeart/2005/8/layout/chevron1"/>
    <dgm:cxn modelId="{196E66C4-570A-47F3-A33F-7126243074B0}" type="presParOf" srcId="{6D224E03-6989-459C-A230-BD1E628C0471}" destId="{801F1CF9-1481-4E61-9AB8-16CD15AD6D4A}" srcOrd="1" destOrd="0" presId="urn:microsoft.com/office/officeart/2005/8/layout/chevron1"/>
    <dgm:cxn modelId="{31FA7868-653F-49F8-990F-DD81D6F3624A}" type="presParOf" srcId="{B4616479-1628-440B-890C-09F0B6C3DA9A}" destId="{4DF17741-EBC1-472A-8AD3-A8DC018D70F9}" srcOrd="7" destOrd="0" presId="urn:microsoft.com/office/officeart/2005/8/layout/chevron1"/>
    <dgm:cxn modelId="{0C999AC6-3A9D-4C53-88A8-C17A205ECC7F}" type="presParOf" srcId="{B4616479-1628-440B-890C-09F0B6C3DA9A}" destId="{7E1F3E0E-EE4D-4D41-A437-2BCA80CB01AE}" srcOrd="8" destOrd="0" presId="urn:microsoft.com/office/officeart/2005/8/layout/chevron1"/>
    <dgm:cxn modelId="{130EAA24-0432-4D24-AF04-4ADB7465E63C}" type="presParOf" srcId="{7E1F3E0E-EE4D-4D41-A437-2BCA80CB01AE}" destId="{D4DAB1E1-6CEC-4902-AAFE-07D44BC09B60}" srcOrd="0" destOrd="0" presId="urn:microsoft.com/office/officeart/2005/8/layout/chevron1"/>
    <dgm:cxn modelId="{B7B01348-2C40-4741-9B66-CE3961A6312C}" type="presParOf" srcId="{7E1F3E0E-EE4D-4D41-A437-2BCA80CB01AE}" destId="{F80B23FD-8E61-474D-8A51-11CEEC5796DB}" srcOrd="1"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F324B6D-5031-4047-8A9A-D5D02DB48155}" type="doc">
      <dgm:prSet loTypeId="urn:microsoft.com/office/officeart/2009/3/layout/HorizontalOrganizationChart" loCatId="hierarchy" qsTypeId="urn:microsoft.com/office/officeart/2005/8/quickstyle/simple1" qsCatId="simple" csTypeId="urn:microsoft.com/office/officeart/2005/8/colors/accent1_2" csCatId="accent1" phldr="1"/>
      <dgm:spPr/>
      <dgm:t>
        <a:bodyPr/>
        <a:lstStyle/>
        <a:p>
          <a:endParaRPr lang="en-US"/>
        </a:p>
      </dgm:t>
    </dgm:pt>
    <dgm:pt modelId="{F0BAEA58-C9F6-4080-B2A0-7656624AB3BF}">
      <dgm:prSet phldrT="[Text]"/>
      <dgm:spPr/>
      <dgm:t>
        <a:bodyPr/>
        <a:lstStyle/>
        <a:p>
          <a:r>
            <a:rPr lang="en-US" dirty="0"/>
            <a:t>Poll Submission</a:t>
          </a:r>
        </a:p>
      </dgm:t>
    </dgm:pt>
    <dgm:pt modelId="{77F2D426-E07F-4F41-8A13-0E53B284A148}" type="parTrans" cxnId="{48C17802-87E0-49EE-B4F2-ADD810E7DE35}">
      <dgm:prSet/>
      <dgm:spPr/>
      <dgm:t>
        <a:bodyPr/>
        <a:lstStyle/>
        <a:p>
          <a:endParaRPr lang="en-US"/>
        </a:p>
      </dgm:t>
    </dgm:pt>
    <dgm:pt modelId="{EB3E5F04-5748-4139-AC16-742D0EC43FB7}" type="sibTrans" cxnId="{48C17802-87E0-49EE-B4F2-ADD810E7DE35}">
      <dgm:prSet/>
      <dgm:spPr/>
      <dgm:t>
        <a:bodyPr/>
        <a:lstStyle/>
        <a:p>
          <a:endParaRPr lang="en-US"/>
        </a:p>
      </dgm:t>
    </dgm:pt>
    <dgm:pt modelId="{12C742C1-A1F5-4AE8-809F-C33060539E12}" type="asst">
      <dgm:prSet phldrT="[Text]"/>
      <dgm:spPr/>
      <dgm:t>
        <a:bodyPr/>
        <a:lstStyle/>
        <a:p>
          <a:r>
            <a:rPr lang="en-US" dirty="0"/>
            <a:t>Threshold met for consent agenda?</a:t>
          </a:r>
        </a:p>
      </dgm:t>
    </dgm:pt>
    <dgm:pt modelId="{6258FF39-7C3B-425D-AD92-917CAA7F78DC}" type="parTrans" cxnId="{C975F901-53FC-4DFC-A8F3-982F65CEB330}">
      <dgm:prSet/>
      <dgm:spPr/>
      <dgm:t>
        <a:bodyPr/>
        <a:lstStyle/>
        <a:p>
          <a:endParaRPr lang="en-US"/>
        </a:p>
      </dgm:t>
    </dgm:pt>
    <dgm:pt modelId="{D6DEF7FD-8605-4D92-89FB-CCAB363C6AB5}" type="sibTrans" cxnId="{C975F901-53FC-4DFC-A8F3-982F65CEB330}">
      <dgm:prSet/>
      <dgm:spPr/>
      <dgm:t>
        <a:bodyPr/>
        <a:lstStyle/>
        <a:p>
          <a:endParaRPr lang="en-US"/>
        </a:p>
      </dgm:t>
    </dgm:pt>
    <dgm:pt modelId="{BEC27F0B-BAA1-45EE-9624-63FBD79A4A1D}">
      <dgm:prSet phldrT="[Text]"/>
      <dgm:spPr/>
      <dgm:t>
        <a:bodyPr/>
        <a:lstStyle/>
        <a:p>
          <a:r>
            <a:rPr lang="en-US" dirty="0"/>
            <a:t>Yes, &gt;75% approval</a:t>
          </a:r>
        </a:p>
      </dgm:t>
    </dgm:pt>
    <dgm:pt modelId="{9FFF2125-8047-4FA0-9AFE-B3E3993FDCC9}" type="parTrans" cxnId="{2B63E9F2-D8E3-457A-8E88-0310A3D16BEE}">
      <dgm:prSet/>
      <dgm:spPr/>
      <dgm:t>
        <a:bodyPr/>
        <a:lstStyle/>
        <a:p>
          <a:endParaRPr lang="en-US"/>
        </a:p>
      </dgm:t>
    </dgm:pt>
    <dgm:pt modelId="{E0BEAC50-A94D-4A42-BDC7-DBA76D74D9A5}" type="sibTrans" cxnId="{2B63E9F2-D8E3-457A-8E88-0310A3D16BEE}">
      <dgm:prSet/>
      <dgm:spPr/>
      <dgm:t>
        <a:bodyPr/>
        <a:lstStyle/>
        <a:p>
          <a:endParaRPr lang="en-US"/>
        </a:p>
      </dgm:t>
    </dgm:pt>
    <dgm:pt modelId="{43521688-C616-407A-BE7E-9B519EAAA4D1}">
      <dgm:prSet phldrT="[Text]"/>
      <dgm:spPr/>
      <dgm:t>
        <a:bodyPr/>
        <a:lstStyle/>
        <a:p>
          <a:r>
            <a:rPr lang="en-US" dirty="0"/>
            <a:t>No, &lt;75% approval</a:t>
          </a:r>
        </a:p>
      </dgm:t>
    </dgm:pt>
    <dgm:pt modelId="{A0E6F6A0-D0EE-40E9-90F7-7D05B74230EF}" type="parTrans" cxnId="{70F85779-9B2D-4924-A64E-2DEF14C812F3}">
      <dgm:prSet/>
      <dgm:spPr/>
      <dgm:t>
        <a:bodyPr/>
        <a:lstStyle/>
        <a:p>
          <a:endParaRPr lang="en-US"/>
        </a:p>
      </dgm:t>
    </dgm:pt>
    <dgm:pt modelId="{B44A9E9C-F50D-4B41-9A69-76118878BE3C}" type="sibTrans" cxnId="{70F85779-9B2D-4924-A64E-2DEF14C812F3}">
      <dgm:prSet/>
      <dgm:spPr/>
      <dgm:t>
        <a:bodyPr/>
        <a:lstStyle/>
        <a:p>
          <a:endParaRPr lang="en-US"/>
        </a:p>
      </dgm:t>
    </dgm:pt>
    <dgm:pt modelId="{1490B678-0C96-4E1F-9F4D-6D97E66E385C}">
      <dgm:prSet phldrT="[Text]"/>
      <dgm:spPr/>
      <dgm:t>
        <a:bodyPr/>
        <a:lstStyle/>
        <a:p>
          <a:r>
            <a:rPr lang="en-US" dirty="0"/>
            <a:t>Motion added to Consent Agenda</a:t>
          </a:r>
        </a:p>
      </dgm:t>
    </dgm:pt>
    <dgm:pt modelId="{6CCC0F5A-E641-44D1-A817-6D39F6E29547}" type="parTrans" cxnId="{6C10EA2E-8726-4E1F-9153-FC4B66351313}">
      <dgm:prSet/>
      <dgm:spPr/>
      <dgm:t>
        <a:bodyPr/>
        <a:lstStyle/>
        <a:p>
          <a:endParaRPr lang="en-US"/>
        </a:p>
      </dgm:t>
    </dgm:pt>
    <dgm:pt modelId="{4C615C10-161B-4485-8E86-029442E6FC6D}" type="sibTrans" cxnId="{6C10EA2E-8726-4E1F-9153-FC4B66351313}">
      <dgm:prSet/>
      <dgm:spPr/>
      <dgm:t>
        <a:bodyPr/>
        <a:lstStyle/>
        <a:p>
          <a:endParaRPr lang="en-US"/>
        </a:p>
      </dgm:t>
    </dgm:pt>
    <dgm:pt modelId="{DDD7BAD3-4639-4A53-B75E-0009379ADD16}">
      <dgm:prSet phldrT="[Text]"/>
      <dgm:spPr/>
      <dgm:t>
        <a:bodyPr/>
        <a:lstStyle/>
        <a:p>
          <a:r>
            <a:rPr lang="en-US" dirty="0"/>
            <a:t>Motion added into regular House Agenda</a:t>
          </a:r>
        </a:p>
      </dgm:t>
    </dgm:pt>
    <dgm:pt modelId="{DFF1476C-AEF8-4E0E-B81C-E0C7DB689D17}" type="parTrans" cxnId="{F22C2201-BBF2-425C-BDFA-3563590FAAAA}">
      <dgm:prSet/>
      <dgm:spPr/>
      <dgm:t>
        <a:bodyPr/>
        <a:lstStyle/>
        <a:p>
          <a:endParaRPr lang="en-US"/>
        </a:p>
      </dgm:t>
    </dgm:pt>
    <dgm:pt modelId="{D16648EC-DC45-4609-BEEC-E50C209BB6E6}" type="sibTrans" cxnId="{F22C2201-BBF2-425C-BDFA-3563590FAAAA}">
      <dgm:prSet/>
      <dgm:spPr/>
      <dgm:t>
        <a:bodyPr/>
        <a:lstStyle/>
        <a:p>
          <a:endParaRPr lang="en-US"/>
        </a:p>
      </dgm:t>
    </dgm:pt>
    <dgm:pt modelId="{6B5681D5-0F0E-414C-BF57-3DC070E80F91}">
      <dgm:prSet phldrT="[Text]" custT="1"/>
      <dgm:spPr/>
      <dgm:t>
        <a:bodyPr/>
        <a:lstStyle/>
        <a:p>
          <a:r>
            <a:rPr lang="en-US" sz="1200" dirty="0"/>
            <a:t>Delegates may pull any consent agenda motion for further debate </a:t>
          </a:r>
        </a:p>
      </dgm:t>
    </dgm:pt>
    <dgm:pt modelId="{BDB9807A-2756-4BFD-BFB6-258684842AB1}" type="parTrans" cxnId="{6DE1F574-D434-4F5D-8ABF-91FF7252EA08}">
      <dgm:prSet/>
      <dgm:spPr/>
      <dgm:t>
        <a:bodyPr/>
        <a:lstStyle/>
        <a:p>
          <a:endParaRPr lang="en-US"/>
        </a:p>
      </dgm:t>
    </dgm:pt>
    <dgm:pt modelId="{6658CDC1-D293-4BC3-93A0-9DC3991AD5ED}" type="sibTrans" cxnId="{6DE1F574-D434-4F5D-8ABF-91FF7252EA08}">
      <dgm:prSet/>
      <dgm:spPr/>
      <dgm:t>
        <a:bodyPr/>
        <a:lstStyle/>
        <a:p>
          <a:endParaRPr lang="en-US"/>
        </a:p>
      </dgm:t>
    </dgm:pt>
    <dgm:pt modelId="{217AE67F-BF16-410C-8E4A-612F071D057C}">
      <dgm:prSet phldrT="[Text]" custT="1"/>
      <dgm:spPr/>
      <dgm:t>
        <a:bodyPr/>
        <a:lstStyle/>
        <a:p>
          <a:r>
            <a:rPr lang="en-US" sz="1200" dirty="0"/>
            <a:t>Individual debate and vote by Delegates (FINAL VOTE)</a:t>
          </a:r>
        </a:p>
      </dgm:t>
    </dgm:pt>
    <dgm:pt modelId="{76A6956D-E987-4747-98D8-63CC1172A954}" type="parTrans" cxnId="{300B6440-40A2-4A7F-B6A4-997EEC9B5BE7}">
      <dgm:prSet/>
      <dgm:spPr/>
      <dgm:t>
        <a:bodyPr/>
        <a:lstStyle/>
        <a:p>
          <a:endParaRPr lang="en-US"/>
        </a:p>
      </dgm:t>
    </dgm:pt>
    <dgm:pt modelId="{8398DED7-1D6E-41A2-876F-6C32E8F5347B}" type="sibTrans" cxnId="{300B6440-40A2-4A7F-B6A4-997EEC9B5BE7}">
      <dgm:prSet/>
      <dgm:spPr/>
      <dgm:t>
        <a:bodyPr/>
        <a:lstStyle/>
        <a:p>
          <a:endParaRPr lang="en-US"/>
        </a:p>
      </dgm:t>
    </dgm:pt>
    <dgm:pt modelId="{63550448-3333-4560-A55F-C999FDB68B50}">
      <dgm:prSet phldrT="[Text]"/>
      <dgm:spPr/>
      <dgm:t>
        <a:bodyPr/>
        <a:lstStyle/>
        <a:p>
          <a:r>
            <a:rPr lang="en-US" dirty="0"/>
            <a:t>Approval of Consent Agenda (FINAL VOTE)</a:t>
          </a:r>
        </a:p>
      </dgm:t>
    </dgm:pt>
    <dgm:pt modelId="{271D3EF6-1EEA-4382-9D47-0A4F0DFB56C4}" type="parTrans" cxnId="{F9A6D319-627E-45B8-9695-AC92A4AD1A36}">
      <dgm:prSet/>
      <dgm:spPr/>
      <dgm:t>
        <a:bodyPr/>
        <a:lstStyle/>
        <a:p>
          <a:endParaRPr lang="en-US"/>
        </a:p>
      </dgm:t>
    </dgm:pt>
    <dgm:pt modelId="{1F957EFD-BE87-4ED9-BB85-1ECCFEB334B9}" type="sibTrans" cxnId="{F9A6D319-627E-45B8-9695-AC92A4AD1A36}">
      <dgm:prSet/>
      <dgm:spPr/>
      <dgm:t>
        <a:bodyPr/>
        <a:lstStyle/>
        <a:p>
          <a:endParaRPr lang="en-US"/>
        </a:p>
      </dgm:t>
    </dgm:pt>
    <dgm:pt modelId="{3B2FD938-C785-4020-8C7B-EC829CBB9B63}">
      <dgm:prSet phldrT="[Text]"/>
      <dgm:spPr/>
      <dgm:t>
        <a:bodyPr/>
        <a:lstStyle/>
        <a:p>
          <a:r>
            <a:rPr lang="en-US" dirty="0"/>
            <a:t>Delegate requests an item to be handled separately</a:t>
          </a:r>
        </a:p>
      </dgm:t>
    </dgm:pt>
    <dgm:pt modelId="{03619F30-6ADF-48A5-ACBD-CF54853ED1FC}" type="sibTrans" cxnId="{20E7E0E2-E9F9-4144-A968-BE4261885A4C}">
      <dgm:prSet/>
      <dgm:spPr/>
      <dgm:t>
        <a:bodyPr/>
        <a:lstStyle/>
        <a:p>
          <a:endParaRPr lang="en-US"/>
        </a:p>
      </dgm:t>
    </dgm:pt>
    <dgm:pt modelId="{B1A54BC6-097B-435C-9AC2-8B730CB14D0E}" type="parTrans" cxnId="{20E7E0E2-E9F9-4144-A968-BE4261885A4C}">
      <dgm:prSet/>
      <dgm:spPr/>
      <dgm:t>
        <a:bodyPr/>
        <a:lstStyle/>
        <a:p>
          <a:endParaRPr lang="en-US"/>
        </a:p>
      </dgm:t>
    </dgm:pt>
    <dgm:pt modelId="{02C40A56-681C-4D8A-B4E5-E72BF33B5038}" type="pres">
      <dgm:prSet presAssocID="{DF324B6D-5031-4047-8A9A-D5D02DB48155}" presName="hierChild1" presStyleCnt="0">
        <dgm:presLayoutVars>
          <dgm:orgChart val="1"/>
          <dgm:chPref val="1"/>
          <dgm:dir/>
          <dgm:animOne val="branch"/>
          <dgm:animLvl val="lvl"/>
          <dgm:resizeHandles/>
        </dgm:presLayoutVars>
      </dgm:prSet>
      <dgm:spPr/>
    </dgm:pt>
    <dgm:pt modelId="{97689C1E-C5D7-4096-A2BE-53D7BE45D02A}" type="pres">
      <dgm:prSet presAssocID="{F0BAEA58-C9F6-4080-B2A0-7656624AB3BF}" presName="hierRoot1" presStyleCnt="0">
        <dgm:presLayoutVars>
          <dgm:hierBranch val="init"/>
        </dgm:presLayoutVars>
      </dgm:prSet>
      <dgm:spPr/>
    </dgm:pt>
    <dgm:pt modelId="{C76B13C8-A9FB-46E7-9A95-EF6352ABA6EB}" type="pres">
      <dgm:prSet presAssocID="{F0BAEA58-C9F6-4080-B2A0-7656624AB3BF}" presName="rootComposite1" presStyleCnt="0"/>
      <dgm:spPr/>
    </dgm:pt>
    <dgm:pt modelId="{16992AA4-69B4-403F-8B38-30B37623A154}" type="pres">
      <dgm:prSet presAssocID="{F0BAEA58-C9F6-4080-B2A0-7656624AB3BF}" presName="rootText1" presStyleLbl="node0" presStyleIdx="0" presStyleCnt="2" custScaleX="61477">
        <dgm:presLayoutVars>
          <dgm:chPref val="3"/>
        </dgm:presLayoutVars>
      </dgm:prSet>
      <dgm:spPr/>
    </dgm:pt>
    <dgm:pt modelId="{90A410F7-3195-4549-A727-4A656E2EBA99}" type="pres">
      <dgm:prSet presAssocID="{F0BAEA58-C9F6-4080-B2A0-7656624AB3BF}" presName="rootConnector1" presStyleLbl="node1" presStyleIdx="0" presStyleCnt="0"/>
      <dgm:spPr/>
    </dgm:pt>
    <dgm:pt modelId="{08AE5CEA-BE26-49F8-AE60-92522A2D48C7}" type="pres">
      <dgm:prSet presAssocID="{F0BAEA58-C9F6-4080-B2A0-7656624AB3BF}" presName="hierChild2" presStyleCnt="0"/>
      <dgm:spPr/>
    </dgm:pt>
    <dgm:pt modelId="{D364838B-06DE-4F55-9C3A-72444D574BB6}" type="pres">
      <dgm:prSet presAssocID="{9FFF2125-8047-4FA0-9AFE-B3E3993FDCC9}" presName="Name64" presStyleLbl="parChTrans1D2" presStyleIdx="0" presStyleCnt="3"/>
      <dgm:spPr/>
    </dgm:pt>
    <dgm:pt modelId="{7E456BE6-7A56-4F2E-AF63-FA9E8A7DD023}" type="pres">
      <dgm:prSet presAssocID="{BEC27F0B-BAA1-45EE-9624-63FBD79A4A1D}" presName="hierRoot2" presStyleCnt="0">
        <dgm:presLayoutVars>
          <dgm:hierBranch val="init"/>
        </dgm:presLayoutVars>
      </dgm:prSet>
      <dgm:spPr/>
    </dgm:pt>
    <dgm:pt modelId="{43707863-1CA4-4CFB-80FA-9DEA0E1DB78E}" type="pres">
      <dgm:prSet presAssocID="{BEC27F0B-BAA1-45EE-9624-63FBD79A4A1D}" presName="rootComposite" presStyleCnt="0"/>
      <dgm:spPr/>
    </dgm:pt>
    <dgm:pt modelId="{7A8502CC-3710-4E47-8DA6-8EFF0384DFBE}" type="pres">
      <dgm:prSet presAssocID="{BEC27F0B-BAA1-45EE-9624-63FBD79A4A1D}" presName="rootText" presStyleLbl="node2" presStyleIdx="0" presStyleCnt="2">
        <dgm:presLayoutVars>
          <dgm:chPref val="3"/>
        </dgm:presLayoutVars>
      </dgm:prSet>
      <dgm:spPr/>
    </dgm:pt>
    <dgm:pt modelId="{30ABBC6C-4EF7-4528-A5F2-89B6912B8847}" type="pres">
      <dgm:prSet presAssocID="{BEC27F0B-BAA1-45EE-9624-63FBD79A4A1D}" presName="rootConnector" presStyleLbl="node2" presStyleIdx="0" presStyleCnt="2"/>
      <dgm:spPr/>
    </dgm:pt>
    <dgm:pt modelId="{F90BBC08-777C-4E81-8F0A-7F22D3B72DD4}" type="pres">
      <dgm:prSet presAssocID="{BEC27F0B-BAA1-45EE-9624-63FBD79A4A1D}" presName="hierChild4" presStyleCnt="0"/>
      <dgm:spPr/>
    </dgm:pt>
    <dgm:pt modelId="{9319DE37-0AD8-4AEB-9C87-D4441E94D002}" type="pres">
      <dgm:prSet presAssocID="{6CCC0F5A-E641-44D1-A817-6D39F6E29547}" presName="Name64" presStyleLbl="parChTrans1D3" presStyleIdx="0" presStyleCnt="2"/>
      <dgm:spPr/>
    </dgm:pt>
    <dgm:pt modelId="{1B9F4203-1D73-45B5-BF45-F25716DB2727}" type="pres">
      <dgm:prSet presAssocID="{1490B678-0C96-4E1F-9F4D-6D97E66E385C}" presName="hierRoot2" presStyleCnt="0">
        <dgm:presLayoutVars>
          <dgm:hierBranch val="init"/>
        </dgm:presLayoutVars>
      </dgm:prSet>
      <dgm:spPr/>
    </dgm:pt>
    <dgm:pt modelId="{9120B0EF-CE7D-4076-8A6C-C7282D1C6BEA}" type="pres">
      <dgm:prSet presAssocID="{1490B678-0C96-4E1F-9F4D-6D97E66E385C}" presName="rootComposite" presStyleCnt="0"/>
      <dgm:spPr/>
    </dgm:pt>
    <dgm:pt modelId="{C079C493-3139-4362-AD96-20F2F5D41480}" type="pres">
      <dgm:prSet presAssocID="{1490B678-0C96-4E1F-9F4D-6D97E66E385C}" presName="rootText" presStyleLbl="node3" presStyleIdx="0" presStyleCnt="2">
        <dgm:presLayoutVars>
          <dgm:chPref val="3"/>
        </dgm:presLayoutVars>
      </dgm:prSet>
      <dgm:spPr/>
    </dgm:pt>
    <dgm:pt modelId="{02AEEE42-3437-43DD-87F8-6DE2C201F948}" type="pres">
      <dgm:prSet presAssocID="{1490B678-0C96-4E1F-9F4D-6D97E66E385C}" presName="rootConnector" presStyleLbl="node3" presStyleIdx="0" presStyleCnt="2"/>
      <dgm:spPr/>
    </dgm:pt>
    <dgm:pt modelId="{30F31713-F024-4925-AA0F-133361441173}" type="pres">
      <dgm:prSet presAssocID="{1490B678-0C96-4E1F-9F4D-6D97E66E385C}" presName="hierChild4" presStyleCnt="0"/>
      <dgm:spPr/>
    </dgm:pt>
    <dgm:pt modelId="{5C5828AB-B25D-4748-BE9D-40345AE13915}" type="pres">
      <dgm:prSet presAssocID="{BDB9807A-2756-4BFD-BFB6-258684842AB1}" presName="Name64" presStyleLbl="parChTrans1D4" presStyleIdx="0" presStyleCnt="3"/>
      <dgm:spPr/>
    </dgm:pt>
    <dgm:pt modelId="{692B155A-B948-4894-9D21-D5BDB7625F10}" type="pres">
      <dgm:prSet presAssocID="{6B5681D5-0F0E-414C-BF57-3DC070E80F91}" presName="hierRoot2" presStyleCnt="0">
        <dgm:presLayoutVars>
          <dgm:hierBranch val="init"/>
        </dgm:presLayoutVars>
      </dgm:prSet>
      <dgm:spPr/>
    </dgm:pt>
    <dgm:pt modelId="{642422E0-D107-417E-AA63-20C1B1A3BFE5}" type="pres">
      <dgm:prSet presAssocID="{6B5681D5-0F0E-414C-BF57-3DC070E80F91}" presName="rootComposite" presStyleCnt="0"/>
      <dgm:spPr/>
    </dgm:pt>
    <dgm:pt modelId="{1AA16E21-CAA5-4164-A0FB-5E87D255A8E9}" type="pres">
      <dgm:prSet presAssocID="{6B5681D5-0F0E-414C-BF57-3DC070E80F91}" presName="rootText" presStyleLbl="node4" presStyleIdx="0" presStyleCnt="3">
        <dgm:presLayoutVars>
          <dgm:chPref val="3"/>
        </dgm:presLayoutVars>
      </dgm:prSet>
      <dgm:spPr/>
    </dgm:pt>
    <dgm:pt modelId="{2974E7B0-E9CE-45B2-96E0-6644F22F23E1}" type="pres">
      <dgm:prSet presAssocID="{6B5681D5-0F0E-414C-BF57-3DC070E80F91}" presName="rootConnector" presStyleLbl="node4" presStyleIdx="0" presStyleCnt="3"/>
      <dgm:spPr/>
    </dgm:pt>
    <dgm:pt modelId="{13F8975C-742B-4165-8F9A-058C62D31DA4}" type="pres">
      <dgm:prSet presAssocID="{6B5681D5-0F0E-414C-BF57-3DC070E80F91}" presName="hierChild4" presStyleCnt="0"/>
      <dgm:spPr/>
    </dgm:pt>
    <dgm:pt modelId="{681C31F3-747E-4DFB-8FE7-096DAA40B7F9}" type="pres">
      <dgm:prSet presAssocID="{271D3EF6-1EEA-4382-9D47-0A4F0DFB56C4}" presName="Name64" presStyleLbl="parChTrans1D4" presStyleIdx="1" presStyleCnt="3"/>
      <dgm:spPr/>
    </dgm:pt>
    <dgm:pt modelId="{9C627C05-EF8A-43E8-BEF3-1257E973142D}" type="pres">
      <dgm:prSet presAssocID="{63550448-3333-4560-A55F-C999FDB68B50}" presName="hierRoot2" presStyleCnt="0">
        <dgm:presLayoutVars>
          <dgm:hierBranch val="init"/>
        </dgm:presLayoutVars>
      </dgm:prSet>
      <dgm:spPr/>
    </dgm:pt>
    <dgm:pt modelId="{D6968A28-015D-40D8-8038-19F8742BA966}" type="pres">
      <dgm:prSet presAssocID="{63550448-3333-4560-A55F-C999FDB68B50}" presName="rootComposite" presStyleCnt="0"/>
      <dgm:spPr/>
    </dgm:pt>
    <dgm:pt modelId="{2FF0649B-40FE-4C92-94E1-22A77C3E6190}" type="pres">
      <dgm:prSet presAssocID="{63550448-3333-4560-A55F-C999FDB68B50}" presName="rootText" presStyleLbl="node4" presStyleIdx="1" presStyleCnt="3">
        <dgm:presLayoutVars>
          <dgm:chPref val="3"/>
        </dgm:presLayoutVars>
      </dgm:prSet>
      <dgm:spPr/>
    </dgm:pt>
    <dgm:pt modelId="{F5A36404-E858-48B5-A094-5E249B03ABE8}" type="pres">
      <dgm:prSet presAssocID="{63550448-3333-4560-A55F-C999FDB68B50}" presName="rootConnector" presStyleLbl="node4" presStyleIdx="1" presStyleCnt="3"/>
      <dgm:spPr/>
    </dgm:pt>
    <dgm:pt modelId="{7586CFC4-095A-4F96-911D-7EDA73F1FD1D}" type="pres">
      <dgm:prSet presAssocID="{63550448-3333-4560-A55F-C999FDB68B50}" presName="hierChild4" presStyleCnt="0"/>
      <dgm:spPr/>
    </dgm:pt>
    <dgm:pt modelId="{11F6D8CC-8F67-40BF-A725-EA7BE482CA05}" type="pres">
      <dgm:prSet presAssocID="{63550448-3333-4560-A55F-C999FDB68B50}" presName="hierChild5" presStyleCnt="0"/>
      <dgm:spPr/>
    </dgm:pt>
    <dgm:pt modelId="{504D6CED-E973-490D-AECD-6D9CA80A49B6}" type="pres">
      <dgm:prSet presAssocID="{6B5681D5-0F0E-414C-BF57-3DC070E80F91}" presName="hierChild5" presStyleCnt="0"/>
      <dgm:spPr/>
    </dgm:pt>
    <dgm:pt modelId="{95760969-25B7-47D9-915E-2A83D21046E3}" type="pres">
      <dgm:prSet presAssocID="{1490B678-0C96-4E1F-9F4D-6D97E66E385C}" presName="hierChild5" presStyleCnt="0"/>
      <dgm:spPr/>
    </dgm:pt>
    <dgm:pt modelId="{3F3A67D5-32DE-44AF-82B4-039BBB25C16F}" type="pres">
      <dgm:prSet presAssocID="{BEC27F0B-BAA1-45EE-9624-63FBD79A4A1D}" presName="hierChild5" presStyleCnt="0"/>
      <dgm:spPr/>
    </dgm:pt>
    <dgm:pt modelId="{372022DB-F7D8-4914-91FF-4A187E64B8BD}" type="pres">
      <dgm:prSet presAssocID="{A0E6F6A0-D0EE-40E9-90F7-7D05B74230EF}" presName="Name64" presStyleLbl="parChTrans1D2" presStyleIdx="1" presStyleCnt="3"/>
      <dgm:spPr/>
    </dgm:pt>
    <dgm:pt modelId="{C8B21E77-809D-42E4-B649-32DB8768CBD0}" type="pres">
      <dgm:prSet presAssocID="{43521688-C616-407A-BE7E-9B519EAAA4D1}" presName="hierRoot2" presStyleCnt="0">
        <dgm:presLayoutVars>
          <dgm:hierBranch val="init"/>
        </dgm:presLayoutVars>
      </dgm:prSet>
      <dgm:spPr/>
    </dgm:pt>
    <dgm:pt modelId="{409C233F-8A1D-4151-BBD1-20AC99807001}" type="pres">
      <dgm:prSet presAssocID="{43521688-C616-407A-BE7E-9B519EAAA4D1}" presName="rootComposite" presStyleCnt="0"/>
      <dgm:spPr/>
    </dgm:pt>
    <dgm:pt modelId="{E4E3D691-18A6-4F6D-A03E-27CC199A28CB}" type="pres">
      <dgm:prSet presAssocID="{43521688-C616-407A-BE7E-9B519EAAA4D1}" presName="rootText" presStyleLbl="node2" presStyleIdx="1" presStyleCnt="2" custLinFactY="100000" custLinFactNeighborX="3820" custLinFactNeighborY="121119">
        <dgm:presLayoutVars>
          <dgm:chPref val="3"/>
        </dgm:presLayoutVars>
      </dgm:prSet>
      <dgm:spPr/>
    </dgm:pt>
    <dgm:pt modelId="{D4EBD18B-ECD5-4553-92A6-47CCBA6FC83B}" type="pres">
      <dgm:prSet presAssocID="{43521688-C616-407A-BE7E-9B519EAAA4D1}" presName="rootConnector" presStyleLbl="node2" presStyleIdx="1" presStyleCnt="2"/>
      <dgm:spPr/>
    </dgm:pt>
    <dgm:pt modelId="{ACA6BDC8-E393-4982-A2FC-1B10B8C41E00}" type="pres">
      <dgm:prSet presAssocID="{43521688-C616-407A-BE7E-9B519EAAA4D1}" presName="hierChild4" presStyleCnt="0"/>
      <dgm:spPr/>
    </dgm:pt>
    <dgm:pt modelId="{975915FA-46EA-448A-859B-752605CB2868}" type="pres">
      <dgm:prSet presAssocID="{DFF1476C-AEF8-4E0E-B81C-E0C7DB689D17}" presName="Name64" presStyleLbl="parChTrans1D3" presStyleIdx="1" presStyleCnt="2"/>
      <dgm:spPr/>
    </dgm:pt>
    <dgm:pt modelId="{36ACBFBB-7D7F-4906-BF32-E1F90C30C6CC}" type="pres">
      <dgm:prSet presAssocID="{DDD7BAD3-4639-4A53-B75E-0009379ADD16}" presName="hierRoot2" presStyleCnt="0">
        <dgm:presLayoutVars>
          <dgm:hierBranch val="init"/>
        </dgm:presLayoutVars>
      </dgm:prSet>
      <dgm:spPr/>
    </dgm:pt>
    <dgm:pt modelId="{AF106952-67A4-4145-87C4-FC9C6EC3007A}" type="pres">
      <dgm:prSet presAssocID="{DDD7BAD3-4639-4A53-B75E-0009379ADD16}" presName="rootComposite" presStyleCnt="0"/>
      <dgm:spPr/>
    </dgm:pt>
    <dgm:pt modelId="{F9465833-A631-4EE4-8CFB-564B25F331EF}" type="pres">
      <dgm:prSet presAssocID="{DDD7BAD3-4639-4A53-B75E-0009379ADD16}" presName="rootText" presStyleLbl="node3" presStyleIdx="1" presStyleCnt="2" custLinFactY="100000" custLinFactNeighborX="1346" custLinFactNeighborY="121119">
        <dgm:presLayoutVars>
          <dgm:chPref val="3"/>
        </dgm:presLayoutVars>
      </dgm:prSet>
      <dgm:spPr/>
    </dgm:pt>
    <dgm:pt modelId="{957A5A97-7B38-40F0-B14C-90B7560B0789}" type="pres">
      <dgm:prSet presAssocID="{DDD7BAD3-4639-4A53-B75E-0009379ADD16}" presName="rootConnector" presStyleLbl="node3" presStyleIdx="1" presStyleCnt="2"/>
      <dgm:spPr/>
    </dgm:pt>
    <dgm:pt modelId="{AD200F1B-41CE-425A-9325-24698F493FC7}" type="pres">
      <dgm:prSet presAssocID="{DDD7BAD3-4639-4A53-B75E-0009379ADD16}" presName="hierChild4" presStyleCnt="0"/>
      <dgm:spPr/>
    </dgm:pt>
    <dgm:pt modelId="{20F4B1CF-96A4-42A3-AADB-CE81165D6B68}" type="pres">
      <dgm:prSet presAssocID="{76A6956D-E987-4747-98D8-63CC1172A954}" presName="Name64" presStyleLbl="parChTrans1D4" presStyleIdx="2" presStyleCnt="3"/>
      <dgm:spPr/>
    </dgm:pt>
    <dgm:pt modelId="{8D1B209D-5328-4895-B173-F4F45F77283D}" type="pres">
      <dgm:prSet presAssocID="{217AE67F-BF16-410C-8E4A-612F071D057C}" presName="hierRoot2" presStyleCnt="0">
        <dgm:presLayoutVars>
          <dgm:hierBranch val="init"/>
        </dgm:presLayoutVars>
      </dgm:prSet>
      <dgm:spPr/>
    </dgm:pt>
    <dgm:pt modelId="{751ECDAD-739D-4D89-A7CD-7EE6C5731909}" type="pres">
      <dgm:prSet presAssocID="{217AE67F-BF16-410C-8E4A-612F071D057C}" presName="rootComposite" presStyleCnt="0"/>
      <dgm:spPr/>
    </dgm:pt>
    <dgm:pt modelId="{379ABF4E-756F-490B-A5D7-45937640BF33}" type="pres">
      <dgm:prSet presAssocID="{217AE67F-BF16-410C-8E4A-612F071D057C}" presName="rootText" presStyleLbl="node4" presStyleIdx="2" presStyleCnt="3" custLinFactY="100000" custLinFactNeighborX="1932" custLinFactNeighborY="121119">
        <dgm:presLayoutVars>
          <dgm:chPref val="3"/>
        </dgm:presLayoutVars>
      </dgm:prSet>
      <dgm:spPr/>
    </dgm:pt>
    <dgm:pt modelId="{B46C8C94-F298-4BEC-8078-DD28082339A8}" type="pres">
      <dgm:prSet presAssocID="{217AE67F-BF16-410C-8E4A-612F071D057C}" presName="rootConnector" presStyleLbl="node4" presStyleIdx="2" presStyleCnt="3"/>
      <dgm:spPr/>
    </dgm:pt>
    <dgm:pt modelId="{B3C8E57D-173B-4263-AFA9-2F1A5EB2C573}" type="pres">
      <dgm:prSet presAssocID="{217AE67F-BF16-410C-8E4A-612F071D057C}" presName="hierChild4" presStyleCnt="0"/>
      <dgm:spPr/>
    </dgm:pt>
    <dgm:pt modelId="{42F44CD8-4D12-489C-AAEF-2F868C331B72}" type="pres">
      <dgm:prSet presAssocID="{217AE67F-BF16-410C-8E4A-612F071D057C}" presName="hierChild5" presStyleCnt="0"/>
      <dgm:spPr/>
    </dgm:pt>
    <dgm:pt modelId="{23F52BA5-656F-4645-A92E-F09B6FCE6918}" type="pres">
      <dgm:prSet presAssocID="{DDD7BAD3-4639-4A53-B75E-0009379ADD16}" presName="hierChild5" presStyleCnt="0"/>
      <dgm:spPr/>
    </dgm:pt>
    <dgm:pt modelId="{FB81D881-4D29-44E1-8E2D-DEE66A38FFA4}" type="pres">
      <dgm:prSet presAssocID="{43521688-C616-407A-BE7E-9B519EAAA4D1}" presName="hierChild5" presStyleCnt="0"/>
      <dgm:spPr/>
    </dgm:pt>
    <dgm:pt modelId="{BAE9BB2E-C14E-412B-A2CB-8A3D216B3BDA}" type="pres">
      <dgm:prSet presAssocID="{F0BAEA58-C9F6-4080-B2A0-7656624AB3BF}" presName="hierChild3" presStyleCnt="0"/>
      <dgm:spPr/>
    </dgm:pt>
    <dgm:pt modelId="{A46EA1D0-BB15-4F66-B9A4-3EA0AF48789C}" type="pres">
      <dgm:prSet presAssocID="{6258FF39-7C3B-425D-AD92-917CAA7F78DC}" presName="Name115" presStyleLbl="parChTrans1D2" presStyleIdx="2" presStyleCnt="3"/>
      <dgm:spPr/>
    </dgm:pt>
    <dgm:pt modelId="{EC457BDB-B568-418E-BE60-14A9A4D04AE8}" type="pres">
      <dgm:prSet presAssocID="{12C742C1-A1F5-4AE8-809F-C33060539E12}" presName="hierRoot3" presStyleCnt="0">
        <dgm:presLayoutVars>
          <dgm:hierBranch val="init"/>
        </dgm:presLayoutVars>
      </dgm:prSet>
      <dgm:spPr/>
    </dgm:pt>
    <dgm:pt modelId="{2A1EBDCF-60D6-4FB6-A80B-A11ADBEC4874}" type="pres">
      <dgm:prSet presAssocID="{12C742C1-A1F5-4AE8-809F-C33060539E12}" presName="rootComposite3" presStyleCnt="0"/>
      <dgm:spPr/>
    </dgm:pt>
    <dgm:pt modelId="{EB4AF182-06DC-4E3A-B5BF-B76119C47555}" type="pres">
      <dgm:prSet presAssocID="{12C742C1-A1F5-4AE8-809F-C33060539E12}" presName="rootText3" presStyleLbl="asst1" presStyleIdx="0" presStyleCnt="1" custLinFactNeighborY="6264">
        <dgm:presLayoutVars>
          <dgm:chPref val="3"/>
        </dgm:presLayoutVars>
      </dgm:prSet>
      <dgm:spPr/>
    </dgm:pt>
    <dgm:pt modelId="{94E5FF91-726B-4C26-9D6D-654BF42FC194}" type="pres">
      <dgm:prSet presAssocID="{12C742C1-A1F5-4AE8-809F-C33060539E12}" presName="rootConnector3" presStyleLbl="asst1" presStyleIdx="0" presStyleCnt="1"/>
      <dgm:spPr/>
    </dgm:pt>
    <dgm:pt modelId="{F4FF27ED-AF18-4E12-A7CA-B9AFD162B199}" type="pres">
      <dgm:prSet presAssocID="{12C742C1-A1F5-4AE8-809F-C33060539E12}" presName="hierChild6" presStyleCnt="0"/>
      <dgm:spPr/>
    </dgm:pt>
    <dgm:pt modelId="{374AEE5C-C350-4DCB-B38E-B6E7CAE0B3B5}" type="pres">
      <dgm:prSet presAssocID="{12C742C1-A1F5-4AE8-809F-C33060539E12}" presName="hierChild7" presStyleCnt="0"/>
      <dgm:spPr/>
    </dgm:pt>
    <dgm:pt modelId="{5ED6E694-0F06-4009-9B8F-67C052021C1A}" type="pres">
      <dgm:prSet presAssocID="{3B2FD938-C785-4020-8C7B-EC829CBB9B63}" presName="hierRoot1" presStyleCnt="0">
        <dgm:presLayoutVars>
          <dgm:hierBranch val="init"/>
        </dgm:presLayoutVars>
      </dgm:prSet>
      <dgm:spPr/>
    </dgm:pt>
    <dgm:pt modelId="{8ABD151A-82EC-4D75-9BB4-59BF888B3409}" type="pres">
      <dgm:prSet presAssocID="{3B2FD938-C785-4020-8C7B-EC829CBB9B63}" presName="rootComposite1" presStyleCnt="0"/>
      <dgm:spPr/>
    </dgm:pt>
    <dgm:pt modelId="{9A845585-0684-4F2E-837C-303EE9385DA8}" type="pres">
      <dgm:prSet presAssocID="{3B2FD938-C785-4020-8C7B-EC829CBB9B63}" presName="rootText1" presStyleLbl="node0" presStyleIdx="1" presStyleCnt="2" custLinFactX="195780" custLinFactNeighborX="200000" custLinFactNeighborY="-43169">
        <dgm:presLayoutVars>
          <dgm:chPref val="3"/>
        </dgm:presLayoutVars>
      </dgm:prSet>
      <dgm:spPr/>
    </dgm:pt>
    <dgm:pt modelId="{C152169F-B82E-49BE-9456-01BF5AB3063A}" type="pres">
      <dgm:prSet presAssocID="{3B2FD938-C785-4020-8C7B-EC829CBB9B63}" presName="rootConnector1" presStyleLbl="node1" presStyleIdx="0" presStyleCnt="0"/>
      <dgm:spPr/>
    </dgm:pt>
    <dgm:pt modelId="{518A5C5B-8253-4255-86AF-D75D8056D932}" type="pres">
      <dgm:prSet presAssocID="{3B2FD938-C785-4020-8C7B-EC829CBB9B63}" presName="hierChild2" presStyleCnt="0"/>
      <dgm:spPr/>
    </dgm:pt>
    <dgm:pt modelId="{569FA1BA-B215-47C6-99F0-26F83D8DDB58}" type="pres">
      <dgm:prSet presAssocID="{3B2FD938-C785-4020-8C7B-EC829CBB9B63}" presName="hierChild3" presStyleCnt="0"/>
      <dgm:spPr/>
    </dgm:pt>
  </dgm:ptLst>
  <dgm:cxnLst>
    <dgm:cxn modelId="{0CC79300-0262-47D4-99DB-0D5EBF28A133}" type="presOf" srcId="{76A6956D-E987-4747-98D8-63CC1172A954}" destId="{20F4B1CF-96A4-42A3-AADB-CE81165D6B68}" srcOrd="0" destOrd="0" presId="urn:microsoft.com/office/officeart/2009/3/layout/HorizontalOrganizationChart"/>
    <dgm:cxn modelId="{F22C2201-BBF2-425C-BDFA-3563590FAAAA}" srcId="{43521688-C616-407A-BE7E-9B519EAAA4D1}" destId="{DDD7BAD3-4639-4A53-B75E-0009379ADD16}" srcOrd="0" destOrd="0" parTransId="{DFF1476C-AEF8-4E0E-B81C-E0C7DB689D17}" sibTransId="{D16648EC-DC45-4609-BEEC-E50C209BB6E6}"/>
    <dgm:cxn modelId="{C975F901-53FC-4DFC-A8F3-982F65CEB330}" srcId="{F0BAEA58-C9F6-4080-B2A0-7656624AB3BF}" destId="{12C742C1-A1F5-4AE8-809F-C33060539E12}" srcOrd="0" destOrd="0" parTransId="{6258FF39-7C3B-425D-AD92-917CAA7F78DC}" sibTransId="{D6DEF7FD-8605-4D92-89FB-CCAB363C6AB5}"/>
    <dgm:cxn modelId="{48C17802-87E0-49EE-B4F2-ADD810E7DE35}" srcId="{DF324B6D-5031-4047-8A9A-D5D02DB48155}" destId="{F0BAEA58-C9F6-4080-B2A0-7656624AB3BF}" srcOrd="0" destOrd="0" parTransId="{77F2D426-E07F-4F41-8A13-0E53B284A148}" sibTransId="{EB3E5F04-5748-4139-AC16-742D0EC43FB7}"/>
    <dgm:cxn modelId="{613D670A-8791-43BA-B9A0-590F7258FDD6}" type="presOf" srcId="{63550448-3333-4560-A55F-C999FDB68B50}" destId="{F5A36404-E858-48B5-A094-5E249B03ABE8}" srcOrd="1" destOrd="0" presId="urn:microsoft.com/office/officeart/2009/3/layout/HorizontalOrganizationChart"/>
    <dgm:cxn modelId="{172D410F-2D73-4579-B45A-E34EE87FD563}" type="presOf" srcId="{DDD7BAD3-4639-4A53-B75E-0009379ADD16}" destId="{957A5A97-7B38-40F0-B14C-90B7560B0789}" srcOrd="1" destOrd="0" presId="urn:microsoft.com/office/officeart/2009/3/layout/HorizontalOrganizationChart"/>
    <dgm:cxn modelId="{F9A6D319-627E-45B8-9695-AC92A4AD1A36}" srcId="{6B5681D5-0F0E-414C-BF57-3DC070E80F91}" destId="{63550448-3333-4560-A55F-C999FDB68B50}" srcOrd="0" destOrd="0" parTransId="{271D3EF6-1EEA-4382-9D47-0A4F0DFB56C4}" sibTransId="{1F957EFD-BE87-4ED9-BB85-1ECCFEB334B9}"/>
    <dgm:cxn modelId="{6F30DB1F-C22D-4471-84B3-95DC819CFD54}" type="presOf" srcId="{F0BAEA58-C9F6-4080-B2A0-7656624AB3BF}" destId="{16992AA4-69B4-403F-8B38-30B37623A154}" srcOrd="0" destOrd="0" presId="urn:microsoft.com/office/officeart/2009/3/layout/HorizontalOrganizationChart"/>
    <dgm:cxn modelId="{BA9A4A25-6395-494E-B6A1-5CD546D79704}" type="presOf" srcId="{BEC27F0B-BAA1-45EE-9624-63FBD79A4A1D}" destId="{30ABBC6C-4EF7-4528-A5F2-89B6912B8847}" srcOrd="1" destOrd="0" presId="urn:microsoft.com/office/officeart/2009/3/layout/HorizontalOrganizationChart"/>
    <dgm:cxn modelId="{6C10EA2E-8726-4E1F-9153-FC4B66351313}" srcId="{BEC27F0B-BAA1-45EE-9624-63FBD79A4A1D}" destId="{1490B678-0C96-4E1F-9F4D-6D97E66E385C}" srcOrd="0" destOrd="0" parTransId="{6CCC0F5A-E641-44D1-A817-6D39F6E29547}" sibTransId="{4C615C10-161B-4485-8E86-029442E6FC6D}"/>
    <dgm:cxn modelId="{300B6440-40A2-4A7F-B6A4-997EEC9B5BE7}" srcId="{DDD7BAD3-4639-4A53-B75E-0009379ADD16}" destId="{217AE67F-BF16-410C-8E4A-612F071D057C}" srcOrd="0" destOrd="0" parTransId="{76A6956D-E987-4747-98D8-63CC1172A954}" sibTransId="{8398DED7-1D6E-41A2-876F-6C32E8F5347B}"/>
    <dgm:cxn modelId="{08AE235F-946B-4F94-8D8D-08495A259031}" type="presOf" srcId="{6B5681D5-0F0E-414C-BF57-3DC070E80F91}" destId="{2974E7B0-E9CE-45B2-96E0-6644F22F23E1}" srcOrd="1" destOrd="0" presId="urn:microsoft.com/office/officeart/2009/3/layout/HorizontalOrganizationChart"/>
    <dgm:cxn modelId="{16408B61-0775-454C-9431-DF47579EA44C}" type="presOf" srcId="{43521688-C616-407A-BE7E-9B519EAAA4D1}" destId="{E4E3D691-18A6-4F6D-A03E-27CC199A28CB}" srcOrd="0" destOrd="0" presId="urn:microsoft.com/office/officeart/2009/3/layout/HorizontalOrganizationChart"/>
    <dgm:cxn modelId="{87147A47-8DD3-4F72-9D21-A8F922050F45}" type="presOf" srcId="{BDB9807A-2756-4BFD-BFB6-258684842AB1}" destId="{5C5828AB-B25D-4748-BE9D-40345AE13915}" srcOrd="0" destOrd="0" presId="urn:microsoft.com/office/officeart/2009/3/layout/HorizontalOrganizationChart"/>
    <dgm:cxn modelId="{E6CF8367-1768-4E24-B463-0CCD51C7A5C5}" type="presOf" srcId="{217AE67F-BF16-410C-8E4A-612F071D057C}" destId="{379ABF4E-756F-490B-A5D7-45937640BF33}" srcOrd="0" destOrd="0" presId="urn:microsoft.com/office/officeart/2009/3/layout/HorizontalOrganizationChart"/>
    <dgm:cxn modelId="{F199416A-8D5D-4352-80FE-2F245B48B8DB}" type="presOf" srcId="{DDD7BAD3-4639-4A53-B75E-0009379ADD16}" destId="{F9465833-A631-4EE4-8CFB-564B25F331EF}" srcOrd="0" destOrd="0" presId="urn:microsoft.com/office/officeart/2009/3/layout/HorizontalOrganizationChart"/>
    <dgm:cxn modelId="{F492124E-6203-4A42-A4BD-5C990893E685}" type="presOf" srcId="{12C742C1-A1F5-4AE8-809F-C33060539E12}" destId="{EB4AF182-06DC-4E3A-B5BF-B76119C47555}" srcOrd="0" destOrd="0" presId="urn:microsoft.com/office/officeart/2009/3/layout/HorizontalOrganizationChart"/>
    <dgm:cxn modelId="{6DE1F574-D434-4F5D-8ABF-91FF7252EA08}" srcId="{1490B678-0C96-4E1F-9F4D-6D97E66E385C}" destId="{6B5681D5-0F0E-414C-BF57-3DC070E80F91}" srcOrd="0" destOrd="0" parTransId="{BDB9807A-2756-4BFD-BFB6-258684842AB1}" sibTransId="{6658CDC1-D293-4BC3-93A0-9DC3991AD5ED}"/>
    <dgm:cxn modelId="{206A7558-8731-432B-9E05-AA171030A3CD}" type="presOf" srcId="{9FFF2125-8047-4FA0-9AFE-B3E3993FDCC9}" destId="{D364838B-06DE-4F55-9C3A-72444D574BB6}" srcOrd="0" destOrd="0" presId="urn:microsoft.com/office/officeart/2009/3/layout/HorizontalOrganizationChart"/>
    <dgm:cxn modelId="{64949F58-5FC8-468C-89C8-40DF302CB5CB}" type="presOf" srcId="{DFF1476C-AEF8-4E0E-B81C-E0C7DB689D17}" destId="{975915FA-46EA-448A-859B-752605CB2868}" srcOrd="0" destOrd="0" presId="urn:microsoft.com/office/officeart/2009/3/layout/HorizontalOrganizationChart"/>
    <dgm:cxn modelId="{70F85779-9B2D-4924-A64E-2DEF14C812F3}" srcId="{F0BAEA58-C9F6-4080-B2A0-7656624AB3BF}" destId="{43521688-C616-407A-BE7E-9B519EAAA4D1}" srcOrd="2" destOrd="0" parTransId="{A0E6F6A0-D0EE-40E9-90F7-7D05B74230EF}" sibTransId="{B44A9E9C-F50D-4B41-9A69-76118878BE3C}"/>
    <dgm:cxn modelId="{5BD77E79-F13F-4A1F-967E-5A43AE0D3187}" type="presOf" srcId="{6B5681D5-0F0E-414C-BF57-3DC070E80F91}" destId="{1AA16E21-CAA5-4164-A0FB-5E87D255A8E9}" srcOrd="0" destOrd="0" presId="urn:microsoft.com/office/officeart/2009/3/layout/HorizontalOrganizationChart"/>
    <dgm:cxn modelId="{CD266D7C-397E-4AD7-89BF-1134A4C8B88F}" type="presOf" srcId="{3B2FD938-C785-4020-8C7B-EC829CBB9B63}" destId="{C152169F-B82E-49BE-9456-01BF5AB3063A}" srcOrd="1" destOrd="0" presId="urn:microsoft.com/office/officeart/2009/3/layout/HorizontalOrganizationChart"/>
    <dgm:cxn modelId="{A032597F-7C6F-46B6-A619-ACA103206347}" type="presOf" srcId="{1490B678-0C96-4E1F-9F4D-6D97E66E385C}" destId="{02AEEE42-3437-43DD-87F8-6DE2C201F948}" srcOrd="1" destOrd="0" presId="urn:microsoft.com/office/officeart/2009/3/layout/HorizontalOrganizationChart"/>
    <dgm:cxn modelId="{B909B086-05F5-4D64-86F0-E41F15492BA4}" type="presOf" srcId="{3B2FD938-C785-4020-8C7B-EC829CBB9B63}" destId="{9A845585-0684-4F2E-837C-303EE9385DA8}" srcOrd="0" destOrd="0" presId="urn:microsoft.com/office/officeart/2009/3/layout/HorizontalOrganizationChart"/>
    <dgm:cxn modelId="{C5486F98-2ED5-477E-B2FA-0632811BB6A5}" type="presOf" srcId="{43521688-C616-407A-BE7E-9B519EAAA4D1}" destId="{D4EBD18B-ECD5-4553-92A6-47CCBA6FC83B}" srcOrd="1" destOrd="0" presId="urn:microsoft.com/office/officeart/2009/3/layout/HorizontalOrganizationChart"/>
    <dgm:cxn modelId="{24E6BE98-FDF6-414C-B60B-AB2B298ABBED}" type="presOf" srcId="{271D3EF6-1EEA-4382-9D47-0A4F0DFB56C4}" destId="{681C31F3-747E-4DFB-8FE7-096DAA40B7F9}" srcOrd="0" destOrd="0" presId="urn:microsoft.com/office/officeart/2009/3/layout/HorizontalOrganizationChart"/>
    <dgm:cxn modelId="{CA08AE99-2E11-4549-BEBE-92FF3B3A1362}" type="presOf" srcId="{A0E6F6A0-D0EE-40E9-90F7-7D05B74230EF}" destId="{372022DB-F7D8-4914-91FF-4A187E64B8BD}" srcOrd="0" destOrd="0" presId="urn:microsoft.com/office/officeart/2009/3/layout/HorizontalOrganizationChart"/>
    <dgm:cxn modelId="{1DE2D09E-A28D-48DC-B50B-F829754826EF}" type="presOf" srcId="{12C742C1-A1F5-4AE8-809F-C33060539E12}" destId="{94E5FF91-726B-4C26-9D6D-654BF42FC194}" srcOrd="1" destOrd="0" presId="urn:microsoft.com/office/officeart/2009/3/layout/HorizontalOrganizationChart"/>
    <dgm:cxn modelId="{BEE904A0-7C10-4225-B4BE-8C7A8D3F3FF1}" type="presOf" srcId="{6CCC0F5A-E641-44D1-A817-6D39F6E29547}" destId="{9319DE37-0AD8-4AEB-9C87-D4441E94D002}" srcOrd="0" destOrd="0" presId="urn:microsoft.com/office/officeart/2009/3/layout/HorizontalOrganizationChart"/>
    <dgm:cxn modelId="{C264BAAF-7AB6-4B17-AD6E-284DDF90E4A2}" type="presOf" srcId="{217AE67F-BF16-410C-8E4A-612F071D057C}" destId="{B46C8C94-F298-4BEC-8078-DD28082339A8}" srcOrd="1" destOrd="0" presId="urn:microsoft.com/office/officeart/2009/3/layout/HorizontalOrganizationChart"/>
    <dgm:cxn modelId="{C18786B1-43D5-4003-B949-183D2C93D8EA}" type="presOf" srcId="{1490B678-0C96-4E1F-9F4D-6D97E66E385C}" destId="{C079C493-3139-4362-AD96-20F2F5D41480}" srcOrd="0" destOrd="0" presId="urn:microsoft.com/office/officeart/2009/3/layout/HorizontalOrganizationChart"/>
    <dgm:cxn modelId="{7ECF85C8-8F06-4E7D-9A33-88D5156307CC}" type="presOf" srcId="{63550448-3333-4560-A55F-C999FDB68B50}" destId="{2FF0649B-40FE-4C92-94E1-22A77C3E6190}" srcOrd="0" destOrd="0" presId="urn:microsoft.com/office/officeart/2009/3/layout/HorizontalOrganizationChart"/>
    <dgm:cxn modelId="{F21966D8-3108-4E25-A231-628E1BCFB669}" type="presOf" srcId="{DF324B6D-5031-4047-8A9A-D5D02DB48155}" destId="{02C40A56-681C-4D8A-B4E5-E72BF33B5038}" srcOrd="0" destOrd="0" presId="urn:microsoft.com/office/officeart/2009/3/layout/HorizontalOrganizationChart"/>
    <dgm:cxn modelId="{20E7E0E2-E9F9-4144-A968-BE4261885A4C}" srcId="{DF324B6D-5031-4047-8A9A-D5D02DB48155}" destId="{3B2FD938-C785-4020-8C7B-EC829CBB9B63}" srcOrd="1" destOrd="0" parTransId="{B1A54BC6-097B-435C-9AC2-8B730CB14D0E}" sibTransId="{03619F30-6ADF-48A5-ACBD-CF54853ED1FC}"/>
    <dgm:cxn modelId="{1478BFF1-A063-4CBE-8ADA-0B7766BA1548}" type="presOf" srcId="{6258FF39-7C3B-425D-AD92-917CAA7F78DC}" destId="{A46EA1D0-BB15-4F66-B9A4-3EA0AF48789C}" srcOrd="0" destOrd="0" presId="urn:microsoft.com/office/officeart/2009/3/layout/HorizontalOrganizationChart"/>
    <dgm:cxn modelId="{2B63E9F2-D8E3-457A-8E88-0310A3D16BEE}" srcId="{F0BAEA58-C9F6-4080-B2A0-7656624AB3BF}" destId="{BEC27F0B-BAA1-45EE-9624-63FBD79A4A1D}" srcOrd="1" destOrd="0" parTransId="{9FFF2125-8047-4FA0-9AFE-B3E3993FDCC9}" sibTransId="{E0BEAC50-A94D-4A42-BDC7-DBA76D74D9A5}"/>
    <dgm:cxn modelId="{BB1E22F9-BC13-42DE-AB8E-E6A59120DED8}" type="presOf" srcId="{F0BAEA58-C9F6-4080-B2A0-7656624AB3BF}" destId="{90A410F7-3195-4549-A727-4A656E2EBA99}" srcOrd="1" destOrd="0" presId="urn:microsoft.com/office/officeart/2009/3/layout/HorizontalOrganizationChart"/>
    <dgm:cxn modelId="{EE5ABDFC-8FDD-425F-B715-65F6AF9ADC31}" type="presOf" srcId="{BEC27F0B-BAA1-45EE-9624-63FBD79A4A1D}" destId="{7A8502CC-3710-4E47-8DA6-8EFF0384DFBE}" srcOrd="0" destOrd="0" presId="urn:microsoft.com/office/officeart/2009/3/layout/HorizontalOrganizationChart"/>
    <dgm:cxn modelId="{35A9444F-3691-4CE8-A94F-58A5ED542BC8}" type="presParOf" srcId="{02C40A56-681C-4D8A-B4E5-E72BF33B5038}" destId="{97689C1E-C5D7-4096-A2BE-53D7BE45D02A}" srcOrd="0" destOrd="0" presId="urn:microsoft.com/office/officeart/2009/3/layout/HorizontalOrganizationChart"/>
    <dgm:cxn modelId="{92D7FF0B-5245-4346-9A85-93D4C050243E}" type="presParOf" srcId="{97689C1E-C5D7-4096-A2BE-53D7BE45D02A}" destId="{C76B13C8-A9FB-46E7-9A95-EF6352ABA6EB}" srcOrd="0" destOrd="0" presId="urn:microsoft.com/office/officeart/2009/3/layout/HorizontalOrganizationChart"/>
    <dgm:cxn modelId="{25F5DBC6-7728-452F-9F08-10199EADEECA}" type="presParOf" srcId="{C76B13C8-A9FB-46E7-9A95-EF6352ABA6EB}" destId="{16992AA4-69B4-403F-8B38-30B37623A154}" srcOrd="0" destOrd="0" presId="urn:microsoft.com/office/officeart/2009/3/layout/HorizontalOrganizationChart"/>
    <dgm:cxn modelId="{D6BB4E8A-8325-4ACB-8F56-CDF42A449E53}" type="presParOf" srcId="{C76B13C8-A9FB-46E7-9A95-EF6352ABA6EB}" destId="{90A410F7-3195-4549-A727-4A656E2EBA99}" srcOrd="1" destOrd="0" presId="urn:microsoft.com/office/officeart/2009/3/layout/HorizontalOrganizationChart"/>
    <dgm:cxn modelId="{7431A908-9BEF-4FB0-8EFD-6CEE7E7FF107}" type="presParOf" srcId="{97689C1E-C5D7-4096-A2BE-53D7BE45D02A}" destId="{08AE5CEA-BE26-49F8-AE60-92522A2D48C7}" srcOrd="1" destOrd="0" presId="urn:microsoft.com/office/officeart/2009/3/layout/HorizontalOrganizationChart"/>
    <dgm:cxn modelId="{37AC5CD1-C99D-4C4F-B3F0-C7974B7245EE}" type="presParOf" srcId="{08AE5CEA-BE26-49F8-AE60-92522A2D48C7}" destId="{D364838B-06DE-4F55-9C3A-72444D574BB6}" srcOrd="0" destOrd="0" presId="urn:microsoft.com/office/officeart/2009/3/layout/HorizontalOrganizationChart"/>
    <dgm:cxn modelId="{17AEE73E-4F43-448A-9A1D-258E1F40F2CF}" type="presParOf" srcId="{08AE5CEA-BE26-49F8-AE60-92522A2D48C7}" destId="{7E456BE6-7A56-4F2E-AF63-FA9E8A7DD023}" srcOrd="1" destOrd="0" presId="urn:microsoft.com/office/officeart/2009/3/layout/HorizontalOrganizationChart"/>
    <dgm:cxn modelId="{25FC09A4-E86F-443F-A971-E6A73F64B8BB}" type="presParOf" srcId="{7E456BE6-7A56-4F2E-AF63-FA9E8A7DD023}" destId="{43707863-1CA4-4CFB-80FA-9DEA0E1DB78E}" srcOrd="0" destOrd="0" presId="urn:microsoft.com/office/officeart/2009/3/layout/HorizontalOrganizationChart"/>
    <dgm:cxn modelId="{C6379789-0FC8-4DD3-B5C0-4C665CDFF1D9}" type="presParOf" srcId="{43707863-1CA4-4CFB-80FA-9DEA0E1DB78E}" destId="{7A8502CC-3710-4E47-8DA6-8EFF0384DFBE}" srcOrd="0" destOrd="0" presId="urn:microsoft.com/office/officeart/2009/3/layout/HorizontalOrganizationChart"/>
    <dgm:cxn modelId="{F66464DA-B4D1-4B35-9ED5-8F1EA1857CE4}" type="presParOf" srcId="{43707863-1CA4-4CFB-80FA-9DEA0E1DB78E}" destId="{30ABBC6C-4EF7-4528-A5F2-89B6912B8847}" srcOrd="1" destOrd="0" presId="urn:microsoft.com/office/officeart/2009/3/layout/HorizontalOrganizationChart"/>
    <dgm:cxn modelId="{460DBB46-D641-44B9-8897-30329026D7CE}" type="presParOf" srcId="{7E456BE6-7A56-4F2E-AF63-FA9E8A7DD023}" destId="{F90BBC08-777C-4E81-8F0A-7F22D3B72DD4}" srcOrd="1" destOrd="0" presId="urn:microsoft.com/office/officeart/2009/3/layout/HorizontalOrganizationChart"/>
    <dgm:cxn modelId="{76B60E1C-05BE-495F-A4B7-A18C5217E7F2}" type="presParOf" srcId="{F90BBC08-777C-4E81-8F0A-7F22D3B72DD4}" destId="{9319DE37-0AD8-4AEB-9C87-D4441E94D002}" srcOrd="0" destOrd="0" presId="urn:microsoft.com/office/officeart/2009/3/layout/HorizontalOrganizationChart"/>
    <dgm:cxn modelId="{67B90683-5588-4413-8B42-C943BFAD5552}" type="presParOf" srcId="{F90BBC08-777C-4E81-8F0A-7F22D3B72DD4}" destId="{1B9F4203-1D73-45B5-BF45-F25716DB2727}" srcOrd="1" destOrd="0" presId="urn:microsoft.com/office/officeart/2009/3/layout/HorizontalOrganizationChart"/>
    <dgm:cxn modelId="{002E6BF7-F8EF-4C8B-939E-66396A6CAFDA}" type="presParOf" srcId="{1B9F4203-1D73-45B5-BF45-F25716DB2727}" destId="{9120B0EF-CE7D-4076-8A6C-C7282D1C6BEA}" srcOrd="0" destOrd="0" presId="urn:microsoft.com/office/officeart/2009/3/layout/HorizontalOrganizationChart"/>
    <dgm:cxn modelId="{E69DB1EB-989B-415C-A456-116C0629A151}" type="presParOf" srcId="{9120B0EF-CE7D-4076-8A6C-C7282D1C6BEA}" destId="{C079C493-3139-4362-AD96-20F2F5D41480}" srcOrd="0" destOrd="0" presId="urn:microsoft.com/office/officeart/2009/3/layout/HorizontalOrganizationChart"/>
    <dgm:cxn modelId="{D48C35A5-3EE3-43E5-8B1E-087A645DB347}" type="presParOf" srcId="{9120B0EF-CE7D-4076-8A6C-C7282D1C6BEA}" destId="{02AEEE42-3437-43DD-87F8-6DE2C201F948}" srcOrd="1" destOrd="0" presId="urn:microsoft.com/office/officeart/2009/3/layout/HorizontalOrganizationChart"/>
    <dgm:cxn modelId="{C60D9837-3B42-4801-849C-83BA4ABEACB2}" type="presParOf" srcId="{1B9F4203-1D73-45B5-BF45-F25716DB2727}" destId="{30F31713-F024-4925-AA0F-133361441173}" srcOrd="1" destOrd="0" presId="urn:microsoft.com/office/officeart/2009/3/layout/HorizontalOrganizationChart"/>
    <dgm:cxn modelId="{7FF8A78E-B6BF-42C4-9ABC-D3AD5CFE7D2F}" type="presParOf" srcId="{30F31713-F024-4925-AA0F-133361441173}" destId="{5C5828AB-B25D-4748-BE9D-40345AE13915}" srcOrd="0" destOrd="0" presId="urn:microsoft.com/office/officeart/2009/3/layout/HorizontalOrganizationChart"/>
    <dgm:cxn modelId="{12BE97FB-6FA7-4C8B-BEE6-4CB6787615DB}" type="presParOf" srcId="{30F31713-F024-4925-AA0F-133361441173}" destId="{692B155A-B948-4894-9D21-D5BDB7625F10}" srcOrd="1" destOrd="0" presId="urn:microsoft.com/office/officeart/2009/3/layout/HorizontalOrganizationChart"/>
    <dgm:cxn modelId="{9DA4CFA8-3C16-4C88-A413-DF2F4150D811}" type="presParOf" srcId="{692B155A-B948-4894-9D21-D5BDB7625F10}" destId="{642422E0-D107-417E-AA63-20C1B1A3BFE5}" srcOrd="0" destOrd="0" presId="urn:microsoft.com/office/officeart/2009/3/layout/HorizontalOrganizationChart"/>
    <dgm:cxn modelId="{6275882E-1311-45E6-B924-60FE7454C7AF}" type="presParOf" srcId="{642422E0-D107-417E-AA63-20C1B1A3BFE5}" destId="{1AA16E21-CAA5-4164-A0FB-5E87D255A8E9}" srcOrd="0" destOrd="0" presId="urn:microsoft.com/office/officeart/2009/3/layout/HorizontalOrganizationChart"/>
    <dgm:cxn modelId="{9D52A9D7-7C68-4330-9E1E-E1B63C3BD3E6}" type="presParOf" srcId="{642422E0-D107-417E-AA63-20C1B1A3BFE5}" destId="{2974E7B0-E9CE-45B2-96E0-6644F22F23E1}" srcOrd="1" destOrd="0" presId="urn:microsoft.com/office/officeart/2009/3/layout/HorizontalOrganizationChart"/>
    <dgm:cxn modelId="{EC26ACA1-D136-4830-9314-1CC5E013D4C8}" type="presParOf" srcId="{692B155A-B948-4894-9D21-D5BDB7625F10}" destId="{13F8975C-742B-4165-8F9A-058C62D31DA4}" srcOrd="1" destOrd="0" presId="urn:microsoft.com/office/officeart/2009/3/layout/HorizontalOrganizationChart"/>
    <dgm:cxn modelId="{748F007E-E3BD-4DDC-893C-8973D893A6C0}" type="presParOf" srcId="{13F8975C-742B-4165-8F9A-058C62D31DA4}" destId="{681C31F3-747E-4DFB-8FE7-096DAA40B7F9}" srcOrd="0" destOrd="0" presId="urn:microsoft.com/office/officeart/2009/3/layout/HorizontalOrganizationChart"/>
    <dgm:cxn modelId="{AF926BF8-F8C1-49F3-9835-0DC262873B0E}" type="presParOf" srcId="{13F8975C-742B-4165-8F9A-058C62D31DA4}" destId="{9C627C05-EF8A-43E8-BEF3-1257E973142D}" srcOrd="1" destOrd="0" presId="urn:microsoft.com/office/officeart/2009/3/layout/HorizontalOrganizationChart"/>
    <dgm:cxn modelId="{3C90F3C9-E341-499A-AEF4-9EC9668BB019}" type="presParOf" srcId="{9C627C05-EF8A-43E8-BEF3-1257E973142D}" destId="{D6968A28-015D-40D8-8038-19F8742BA966}" srcOrd="0" destOrd="0" presId="urn:microsoft.com/office/officeart/2009/3/layout/HorizontalOrganizationChart"/>
    <dgm:cxn modelId="{C8743170-BCCC-4306-8859-C95059274916}" type="presParOf" srcId="{D6968A28-015D-40D8-8038-19F8742BA966}" destId="{2FF0649B-40FE-4C92-94E1-22A77C3E6190}" srcOrd="0" destOrd="0" presId="urn:microsoft.com/office/officeart/2009/3/layout/HorizontalOrganizationChart"/>
    <dgm:cxn modelId="{2ADF588E-1B3C-4A6C-ACEC-E54C8E47F17E}" type="presParOf" srcId="{D6968A28-015D-40D8-8038-19F8742BA966}" destId="{F5A36404-E858-48B5-A094-5E249B03ABE8}" srcOrd="1" destOrd="0" presId="urn:microsoft.com/office/officeart/2009/3/layout/HorizontalOrganizationChart"/>
    <dgm:cxn modelId="{0CF03B8C-B77B-4EBE-832A-0B57C6D301FA}" type="presParOf" srcId="{9C627C05-EF8A-43E8-BEF3-1257E973142D}" destId="{7586CFC4-095A-4F96-911D-7EDA73F1FD1D}" srcOrd="1" destOrd="0" presId="urn:microsoft.com/office/officeart/2009/3/layout/HorizontalOrganizationChart"/>
    <dgm:cxn modelId="{C9AD1B5E-1801-429C-A1D1-CC9C5D87BCBB}" type="presParOf" srcId="{9C627C05-EF8A-43E8-BEF3-1257E973142D}" destId="{11F6D8CC-8F67-40BF-A725-EA7BE482CA05}" srcOrd="2" destOrd="0" presId="urn:microsoft.com/office/officeart/2009/3/layout/HorizontalOrganizationChart"/>
    <dgm:cxn modelId="{E2584BF2-58AC-4D01-BC90-BBFCBF631437}" type="presParOf" srcId="{692B155A-B948-4894-9D21-D5BDB7625F10}" destId="{504D6CED-E973-490D-AECD-6D9CA80A49B6}" srcOrd="2" destOrd="0" presId="urn:microsoft.com/office/officeart/2009/3/layout/HorizontalOrganizationChart"/>
    <dgm:cxn modelId="{0B408BDE-503F-47A3-91D1-F1487D633B9D}" type="presParOf" srcId="{1B9F4203-1D73-45B5-BF45-F25716DB2727}" destId="{95760969-25B7-47D9-915E-2A83D21046E3}" srcOrd="2" destOrd="0" presId="urn:microsoft.com/office/officeart/2009/3/layout/HorizontalOrganizationChart"/>
    <dgm:cxn modelId="{989468CF-9F32-433A-B708-539782A65C40}" type="presParOf" srcId="{7E456BE6-7A56-4F2E-AF63-FA9E8A7DD023}" destId="{3F3A67D5-32DE-44AF-82B4-039BBB25C16F}" srcOrd="2" destOrd="0" presId="urn:microsoft.com/office/officeart/2009/3/layout/HorizontalOrganizationChart"/>
    <dgm:cxn modelId="{496D48E4-8801-478D-A5C4-570D45312DA5}" type="presParOf" srcId="{08AE5CEA-BE26-49F8-AE60-92522A2D48C7}" destId="{372022DB-F7D8-4914-91FF-4A187E64B8BD}" srcOrd="2" destOrd="0" presId="urn:microsoft.com/office/officeart/2009/3/layout/HorizontalOrganizationChart"/>
    <dgm:cxn modelId="{712721FC-ED45-4967-8FAB-0A9435A3FA32}" type="presParOf" srcId="{08AE5CEA-BE26-49F8-AE60-92522A2D48C7}" destId="{C8B21E77-809D-42E4-B649-32DB8768CBD0}" srcOrd="3" destOrd="0" presId="urn:microsoft.com/office/officeart/2009/3/layout/HorizontalOrganizationChart"/>
    <dgm:cxn modelId="{BB7D732C-7473-4299-92BB-4845DDD836AF}" type="presParOf" srcId="{C8B21E77-809D-42E4-B649-32DB8768CBD0}" destId="{409C233F-8A1D-4151-BBD1-20AC99807001}" srcOrd="0" destOrd="0" presId="urn:microsoft.com/office/officeart/2009/3/layout/HorizontalOrganizationChart"/>
    <dgm:cxn modelId="{25F22256-4FC2-4486-8C80-3B3574346841}" type="presParOf" srcId="{409C233F-8A1D-4151-BBD1-20AC99807001}" destId="{E4E3D691-18A6-4F6D-A03E-27CC199A28CB}" srcOrd="0" destOrd="0" presId="urn:microsoft.com/office/officeart/2009/3/layout/HorizontalOrganizationChart"/>
    <dgm:cxn modelId="{5312C074-34A0-4F2E-AF39-F10ECDDC31A7}" type="presParOf" srcId="{409C233F-8A1D-4151-BBD1-20AC99807001}" destId="{D4EBD18B-ECD5-4553-92A6-47CCBA6FC83B}" srcOrd="1" destOrd="0" presId="urn:microsoft.com/office/officeart/2009/3/layout/HorizontalOrganizationChart"/>
    <dgm:cxn modelId="{D17AD33A-880F-4D86-9BB8-34F77630BB1F}" type="presParOf" srcId="{C8B21E77-809D-42E4-B649-32DB8768CBD0}" destId="{ACA6BDC8-E393-4982-A2FC-1B10B8C41E00}" srcOrd="1" destOrd="0" presId="urn:microsoft.com/office/officeart/2009/3/layout/HorizontalOrganizationChart"/>
    <dgm:cxn modelId="{A03E86A6-3F2F-4650-9988-929CAD307B6C}" type="presParOf" srcId="{ACA6BDC8-E393-4982-A2FC-1B10B8C41E00}" destId="{975915FA-46EA-448A-859B-752605CB2868}" srcOrd="0" destOrd="0" presId="urn:microsoft.com/office/officeart/2009/3/layout/HorizontalOrganizationChart"/>
    <dgm:cxn modelId="{90DC7C44-A537-421F-9F26-8261CBF137DE}" type="presParOf" srcId="{ACA6BDC8-E393-4982-A2FC-1B10B8C41E00}" destId="{36ACBFBB-7D7F-4906-BF32-E1F90C30C6CC}" srcOrd="1" destOrd="0" presId="urn:microsoft.com/office/officeart/2009/3/layout/HorizontalOrganizationChart"/>
    <dgm:cxn modelId="{9B631821-D44A-40E4-845A-5157D0A8060B}" type="presParOf" srcId="{36ACBFBB-7D7F-4906-BF32-E1F90C30C6CC}" destId="{AF106952-67A4-4145-87C4-FC9C6EC3007A}" srcOrd="0" destOrd="0" presId="urn:microsoft.com/office/officeart/2009/3/layout/HorizontalOrganizationChart"/>
    <dgm:cxn modelId="{3A5C6EF6-B9C3-42FA-96F9-E55542A944D5}" type="presParOf" srcId="{AF106952-67A4-4145-87C4-FC9C6EC3007A}" destId="{F9465833-A631-4EE4-8CFB-564B25F331EF}" srcOrd="0" destOrd="0" presId="urn:microsoft.com/office/officeart/2009/3/layout/HorizontalOrganizationChart"/>
    <dgm:cxn modelId="{EEABE561-7C44-4FBA-AB35-1DD261F2EE16}" type="presParOf" srcId="{AF106952-67A4-4145-87C4-FC9C6EC3007A}" destId="{957A5A97-7B38-40F0-B14C-90B7560B0789}" srcOrd="1" destOrd="0" presId="urn:microsoft.com/office/officeart/2009/3/layout/HorizontalOrganizationChart"/>
    <dgm:cxn modelId="{4777C55C-FCCC-419E-B10A-E415D6A6ED23}" type="presParOf" srcId="{36ACBFBB-7D7F-4906-BF32-E1F90C30C6CC}" destId="{AD200F1B-41CE-425A-9325-24698F493FC7}" srcOrd="1" destOrd="0" presId="urn:microsoft.com/office/officeart/2009/3/layout/HorizontalOrganizationChart"/>
    <dgm:cxn modelId="{194BFC3B-F509-4D20-92F7-14E8645D1D94}" type="presParOf" srcId="{AD200F1B-41CE-425A-9325-24698F493FC7}" destId="{20F4B1CF-96A4-42A3-AADB-CE81165D6B68}" srcOrd="0" destOrd="0" presId="urn:microsoft.com/office/officeart/2009/3/layout/HorizontalOrganizationChart"/>
    <dgm:cxn modelId="{16D53364-A665-44A2-9C8D-5D0E80BB7148}" type="presParOf" srcId="{AD200F1B-41CE-425A-9325-24698F493FC7}" destId="{8D1B209D-5328-4895-B173-F4F45F77283D}" srcOrd="1" destOrd="0" presId="urn:microsoft.com/office/officeart/2009/3/layout/HorizontalOrganizationChart"/>
    <dgm:cxn modelId="{F57EB6F6-C5C5-4D98-A4BF-7EB420C8DE07}" type="presParOf" srcId="{8D1B209D-5328-4895-B173-F4F45F77283D}" destId="{751ECDAD-739D-4D89-A7CD-7EE6C5731909}" srcOrd="0" destOrd="0" presId="urn:microsoft.com/office/officeart/2009/3/layout/HorizontalOrganizationChart"/>
    <dgm:cxn modelId="{4FFE63C4-1DCF-4CC0-820E-79527DB60F8E}" type="presParOf" srcId="{751ECDAD-739D-4D89-A7CD-7EE6C5731909}" destId="{379ABF4E-756F-490B-A5D7-45937640BF33}" srcOrd="0" destOrd="0" presId="urn:microsoft.com/office/officeart/2009/3/layout/HorizontalOrganizationChart"/>
    <dgm:cxn modelId="{892B372B-3F08-4587-BEEF-F9B4F3D24534}" type="presParOf" srcId="{751ECDAD-739D-4D89-A7CD-7EE6C5731909}" destId="{B46C8C94-F298-4BEC-8078-DD28082339A8}" srcOrd="1" destOrd="0" presId="urn:microsoft.com/office/officeart/2009/3/layout/HorizontalOrganizationChart"/>
    <dgm:cxn modelId="{06C98952-D74E-45A4-8F29-C601DADB1125}" type="presParOf" srcId="{8D1B209D-5328-4895-B173-F4F45F77283D}" destId="{B3C8E57D-173B-4263-AFA9-2F1A5EB2C573}" srcOrd="1" destOrd="0" presId="urn:microsoft.com/office/officeart/2009/3/layout/HorizontalOrganizationChart"/>
    <dgm:cxn modelId="{FE6B31AE-D224-4726-ABC2-18EB6B10A76C}" type="presParOf" srcId="{8D1B209D-5328-4895-B173-F4F45F77283D}" destId="{42F44CD8-4D12-489C-AAEF-2F868C331B72}" srcOrd="2" destOrd="0" presId="urn:microsoft.com/office/officeart/2009/3/layout/HorizontalOrganizationChart"/>
    <dgm:cxn modelId="{BED9461C-6109-4867-890F-8759F60E02F1}" type="presParOf" srcId="{36ACBFBB-7D7F-4906-BF32-E1F90C30C6CC}" destId="{23F52BA5-656F-4645-A92E-F09B6FCE6918}" srcOrd="2" destOrd="0" presId="urn:microsoft.com/office/officeart/2009/3/layout/HorizontalOrganizationChart"/>
    <dgm:cxn modelId="{4695B22D-C517-4180-AF49-72094B44D605}" type="presParOf" srcId="{C8B21E77-809D-42E4-B649-32DB8768CBD0}" destId="{FB81D881-4D29-44E1-8E2D-DEE66A38FFA4}" srcOrd="2" destOrd="0" presId="urn:microsoft.com/office/officeart/2009/3/layout/HorizontalOrganizationChart"/>
    <dgm:cxn modelId="{2923D1E0-CB66-4008-BC25-F326F0B55AFE}" type="presParOf" srcId="{97689C1E-C5D7-4096-A2BE-53D7BE45D02A}" destId="{BAE9BB2E-C14E-412B-A2CB-8A3D216B3BDA}" srcOrd="2" destOrd="0" presId="urn:microsoft.com/office/officeart/2009/3/layout/HorizontalOrganizationChart"/>
    <dgm:cxn modelId="{5B3E3E41-795E-49F8-BEF8-13FCB9D2D188}" type="presParOf" srcId="{BAE9BB2E-C14E-412B-A2CB-8A3D216B3BDA}" destId="{A46EA1D0-BB15-4F66-B9A4-3EA0AF48789C}" srcOrd="0" destOrd="0" presId="urn:microsoft.com/office/officeart/2009/3/layout/HorizontalOrganizationChart"/>
    <dgm:cxn modelId="{E88BFA4C-BE77-4FD3-AF2F-782C0B9E9479}" type="presParOf" srcId="{BAE9BB2E-C14E-412B-A2CB-8A3D216B3BDA}" destId="{EC457BDB-B568-418E-BE60-14A9A4D04AE8}" srcOrd="1" destOrd="0" presId="urn:microsoft.com/office/officeart/2009/3/layout/HorizontalOrganizationChart"/>
    <dgm:cxn modelId="{46687FED-86CF-48D6-B603-09E1E4C23F6D}" type="presParOf" srcId="{EC457BDB-B568-418E-BE60-14A9A4D04AE8}" destId="{2A1EBDCF-60D6-4FB6-A80B-A11ADBEC4874}" srcOrd="0" destOrd="0" presId="urn:microsoft.com/office/officeart/2009/3/layout/HorizontalOrganizationChart"/>
    <dgm:cxn modelId="{831BCD24-AB3A-4513-8C91-C4311FEAECAC}" type="presParOf" srcId="{2A1EBDCF-60D6-4FB6-A80B-A11ADBEC4874}" destId="{EB4AF182-06DC-4E3A-B5BF-B76119C47555}" srcOrd="0" destOrd="0" presId="urn:microsoft.com/office/officeart/2009/3/layout/HorizontalOrganizationChart"/>
    <dgm:cxn modelId="{9C7DBD97-AE55-479E-9DD0-1FB6514B2B05}" type="presParOf" srcId="{2A1EBDCF-60D6-4FB6-A80B-A11ADBEC4874}" destId="{94E5FF91-726B-4C26-9D6D-654BF42FC194}" srcOrd="1" destOrd="0" presId="urn:microsoft.com/office/officeart/2009/3/layout/HorizontalOrganizationChart"/>
    <dgm:cxn modelId="{BD536AEB-6543-40A7-AD00-6F8ECC256A9E}" type="presParOf" srcId="{EC457BDB-B568-418E-BE60-14A9A4D04AE8}" destId="{F4FF27ED-AF18-4E12-A7CA-B9AFD162B199}" srcOrd="1" destOrd="0" presId="urn:microsoft.com/office/officeart/2009/3/layout/HorizontalOrganizationChart"/>
    <dgm:cxn modelId="{81C5D886-2261-4CC8-8CC2-ACD5617E3C1C}" type="presParOf" srcId="{EC457BDB-B568-418E-BE60-14A9A4D04AE8}" destId="{374AEE5C-C350-4DCB-B38E-B6E7CAE0B3B5}" srcOrd="2" destOrd="0" presId="urn:microsoft.com/office/officeart/2009/3/layout/HorizontalOrganizationChart"/>
    <dgm:cxn modelId="{BF644390-D1D6-44B8-8530-C7C73FD3827F}" type="presParOf" srcId="{02C40A56-681C-4D8A-B4E5-E72BF33B5038}" destId="{5ED6E694-0F06-4009-9B8F-67C052021C1A}" srcOrd="1" destOrd="0" presId="urn:microsoft.com/office/officeart/2009/3/layout/HorizontalOrganizationChart"/>
    <dgm:cxn modelId="{5853059B-10F3-4CAE-805A-87E6CEA41A96}" type="presParOf" srcId="{5ED6E694-0F06-4009-9B8F-67C052021C1A}" destId="{8ABD151A-82EC-4D75-9BB4-59BF888B3409}" srcOrd="0" destOrd="0" presId="urn:microsoft.com/office/officeart/2009/3/layout/HorizontalOrganizationChart"/>
    <dgm:cxn modelId="{65021D9F-2EB7-4A7C-83FC-B4D1286DF328}" type="presParOf" srcId="{8ABD151A-82EC-4D75-9BB4-59BF888B3409}" destId="{9A845585-0684-4F2E-837C-303EE9385DA8}" srcOrd="0" destOrd="0" presId="urn:microsoft.com/office/officeart/2009/3/layout/HorizontalOrganizationChart"/>
    <dgm:cxn modelId="{169D74AF-C4EB-4348-B2B0-D27C1600741E}" type="presParOf" srcId="{8ABD151A-82EC-4D75-9BB4-59BF888B3409}" destId="{C152169F-B82E-49BE-9456-01BF5AB3063A}" srcOrd="1" destOrd="0" presId="urn:microsoft.com/office/officeart/2009/3/layout/HorizontalOrganizationChart"/>
    <dgm:cxn modelId="{C7FAAC34-77E5-43F9-B29E-597937226280}" type="presParOf" srcId="{5ED6E694-0F06-4009-9B8F-67C052021C1A}" destId="{518A5C5B-8253-4255-86AF-D75D8056D932}" srcOrd="1" destOrd="0" presId="urn:microsoft.com/office/officeart/2009/3/layout/HorizontalOrganizationChart"/>
    <dgm:cxn modelId="{1CBBA52A-B196-4A9E-AED0-62E37E04B073}" type="presParOf" srcId="{5ED6E694-0F06-4009-9B8F-67C052021C1A}" destId="{569FA1BA-B215-47C6-99F0-26F83D8DDB58}" srcOrd="2" destOrd="0" presId="urn:microsoft.com/office/officeart/2009/3/layout/HorizontalOrganization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B40267-7F29-4C08-BA28-0FA9F5826E58}">
      <dsp:nvSpPr>
        <dsp:cNvPr id="0" name=""/>
        <dsp:cNvSpPr/>
      </dsp:nvSpPr>
      <dsp:spPr>
        <a:xfrm>
          <a:off x="7" y="713328"/>
          <a:ext cx="2539007" cy="1015603"/>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US" sz="1800" b="1" kern="1200" dirty="0"/>
            <a:t>February 29, 2024</a:t>
          </a:r>
        </a:p>
      </dsp:txBody>
      <dsp:txXfrm>
        <a:off x="507809" y="713328"/>
        <a:ext cx="1523404" cy="1015603"/>
      </dsp:txXfrm>
    </dsp:sp>
    <dsp:sp modelId="{67310F2D-0AFC-4F85-8F38-E24ABE86F227}">
      <dsp:nvSpPr>
        <dsp:cNvPr id="0" name=""/>
        <dsp:cNvSpPr/>
      </dsp:nvSpPr>
      <dsp:spPr>
        <a:xfrm>
          <a:off x="120077" y="1894944"/>
          <a:ext cx="2031206" cy="1761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71450" lvl="1" indent="-171450" algn="l" defTabSz="800100">
            <a:lnSpc>
              <a:spcPct val="100000"/>
            </a:lnSpc>
            <a:spcBef>
              <a:spcPct val="0"/>
            </a:spcBef>
            <a:spcAft>
              <a:spcPct val="15000"/>
            </a:spcAft>
            <a:buChar char="•"/>
          </a:pPr>
          <a:r>
            <a:rPr lang="en-US" sz="1800" b="1" kern="1200" dirty="0">
              <a:solidFill>
                <a:schemeClr val="bg1"/>
              </a:solidFill>
            </a:rPr>
            <a:t>Electronic Poll delivered to registered delegates only</a:t>
          </a:r>
          <a:endParaRPr lang="en-US" sz="1800" b="1" kern="1200" dirty="0"/>
        </a:p>
      </dsp:txBody>
      <dsp:txXfrm>
        <a:off x="120077" y="1894944"/>
        <a:ext cx="2031206" cy="1761120"/>
      </dsp:txXfrm>
    </dsp:sp>
    <dsp:sp modelId="{C5B572DF-D361-4DE7-A651-F9099DA75AFC}">
      <dsp:nvSpPr>
        <dsp:cNvPr id="0" name=""/>
        <dsp:cNvSpPr/>
      </dsp:nvSpPr>
      <dsp:spPr>
        <a:xfrm>
          <a:off x="2480246" y="734764"/>
          <a:ext cx="2539007" cy="1015603"/>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US" sz="1800" b="1" kern="1200" dirty="0"/>
            <a:t>Feb 29 – </a:t>
          </a:r>
        </a:p>
        <a:p>
          <a:pPr marL="0" lvl="0" indent="0" algn="ctr" defTabSz="800100">
            <a:lnSpc>
              <a:spcPct val="90000"/>
            </a:lnSpc>
            <a:spcBef>
              <a:spcPct val="0"/>
            </a:spcBef>
            <a:spcAft>
              <a:spcPct val="35000"/>
            </a:spcAft>
            <a:buNone/>
          </a:pPr>
          <a:r>
            <a:rPr lang="en-US" sz="1800" b="1" kern="1200" dirty="0"/>
            <a:t>March 7</a:t>
          </a:r>
        </a:p>
      </dsp:txBody>
      <dsp:txXfrm>
        <a:off x="2988048" y="734764"/>
        <a:ext cx="1523404" cy="1015603"/>
      </dsp:txXfrm>
    </dsp:sp>
    <dsp:sp modelId="{933E573A-6CC9-4EA4-8E5B-27EB71D35164}">
      <dsp:nvSpPr>
        <dsp:cNvPr id="0" name=""/>
        <dsp:cNvSpPr/>
      </dsp:nvSpPr>
      <dsp:spPr>
        <a:xfrm>
          <a:off x="2464209" y="1892985"/>
          <a:ext cx="2332819" cy="19439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71450" lvl="1" indent="-171450" algn="l" defTabSz="711200">
            <a:lnSpc>
              <a:spcPct val="100000"/>
            </a:lnSpc>
            <a:spcBef>
              <a:spcPct val="0"/>
            </a:spcBef>
            <a:spcAft>
              <a:spcPct val="15000"/>
            </a:spcAft>
            <a:buClrTx/>
            <a:buSzTx/>
            <a:buFont typeface="Arial" panose="020B0604020202020204" pitchFamily="34" charset="0"/>
            <a:buChar char="•"/>
          </a:pPr>
          <a:r>
            <a:rPr lang="en-US" sz="1600" b="1" kern="1200" dirty="0">
              <a:solidFill>
                <a:schemeClr val="bg1"/>
              </a:solidFill>
            </a:rPr>
            <a:t>Electronic Poll will contain:</a:t>
          </a:r>
          <a:endParaRPr lang="en-US" sz="1600" b="1" kern="1200" dirty="0"/>
        </a:p>
        <a:p>
          <a:pPr marL="342900" lvl="2" indent="-171450" algn="l" defTabSz="711200">
            <a:lnSpc>
              <a:spcPct val="100000"/>
            </a:lnSpc>
            <a:spcBef>
              <a:spcPct val="0"/>
            </a:spcBef>
            <a:spcAft>
              <a:spcPct val="15000"/>
            </a:spcAft>
            <a:buChar char="•"/>
          </a:pPr>
          <a:r>
            <a:rPr lang="en-US" sz="1600" b="1" kern="1200" dirty="0">
              <a:solidFill>
                <a:schemeClr val="bg1"/>
              </a:solidFill>
            </a:rPr>
            <a:t>Policy Reference Committee Report recommendations</a:t>
          </a:r>
        </a:p>
        <a:p>
          <a:pPr marL="342900" lvl="2" indent="-171450" algn="l" defTabSz="711200">
            <a:lnSpc>
              <a:spcPct val="100000"/>
            </a:lnSpc>
            <a:spcBef>
              <a:spcPct val="0"/>
            </a:spcBef>
            <a:spcAft>
              <a:spcPct val="15000"/>
            </a:spcAft>
            <a:buChar char="•"/>
          </a:pPr>
          <a:r>
            <a:rPr lang="en-US" sz="1600" b="1" kern="1200" dirty="0">
              <a:solidFill>
                <a:schemeClr val="bg1"/>
              </a:solidFill>
            </a:rPr>
            <a:t>New Business Review Committee recommendations</a:t>
          </a:r>
        </a:p>
      </dsp:txBody>
      <dsp:txXfrm>
        <a:off x="2464209" y="1892985"/>
        <a:ext cx="2332819" cy="1943956"/>
      </dsp:txXfrm>
    </dsp:sp>
    <dsp:sp modelId="{D61F1380-549B-4FB6-ACC5-49E65AE314CC}">
      <dsp:nvSpPr>
        <dsp:cNvPr id="0" name=""/>
        <dsp:cNvSpPr/>
      </dsp:nvSpPr>
      <dsp:spPr>
        <a:xfrm>
          <a:off x="4913939" y="751501"/>
          <a:ext cx="2539007" cy="1015603"/>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US" sz="1800" b="1" kern="1200" dirty="0"/>
            <a:t>Feb 29 – </a:t>
          </a:r>
        </a:p>
        <a:p>
          <a:pPr marL="0" lvl="0" indent="0" algn="ctr" defTabSz="800100">
            <a:lnSpc>
              <a:spcPct val="90000"/>
            </a:lnSpc>
            <a:spcBef>
              <a:spcPct val="0"/>
            </a:spcBef>
            <a:spcAft>
              <a:spcPct val="35000"/>
            </a:spcAft>
            <a:buNone/>
          </a:pPr>
          <a:r>
            <a:rPr lang="en-US" sz="1800" b="1" kern="1200" dirty="0"/>
            <a:t>March 7</a:t>
          </a:r>
        </a:p>
      </dsp:txBody>
      <dsp:txXfrm>
        <a:off x="5421741" y="751501"/>
        <a:ext cx="1523404" cy="1015603"/>
      </dsp:txXfrm>
    </dsp:sp>
    <dsp:sp modelId="{71E0E725-2790-4983-B249-AB30C8F17417}">
      <dsp:nvSpPr>
        <dsp:cNvPr id="0" name=""/>
        <dsp:cNvSpPr/>
      </dsp:nvSpPr>
      <dsp:spPr>
        <a:xfrm>
          <a:off x="4958519" y="1900117"/>
          <a:ext cx="2425788" cy="16618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71450" lvl="1" indent="-171450" algn="l" defTabSz="800100">
            <a:lnSpc>
              <a:spcPct val="100000"/>
            </a:lnSpc>
            <a:spcBef>
              <a:spcPct val="0"/>
            </a:spcBef>
            <a:spcAft>
              <a:spcPct val="15000"/>
            </a:spcAft>
            <a:buClrTx/>
            <a:buSzTx/>
            <a:buFont typeface="Arial" panose="020B0604020202020204" pitchFamily="34" charset="0"/>
            <a:buChar char="•"/>
          </a:pPr>
          <a:r>
            <a:rPr lang="en-US" sz="1800" b="1" kern="1200" dirty="0">
              <a:solidFill>
                <a:schemeClr val="bg1"/>
              </a:solidFill>
            </a:rPr>
            <a:t>No amendments will be accepted through the electronic poll process. </a:t>
          </a:r>
          <a:endParaRPr lang="en-US" sz="1800" b="1" kern="1200" dirty="0"/>
        </a:p>
      </dsp:txBody>
      <dsp:txXfrm>
        <a:off x="4958519" y="1900117"/>
        <a:ext cx="2425788" cy="1661846"/>
      </dsp:txXfrm>
    </dsp:sp>
    <dsp:sp modelId="{CC75E93B-E7A9-4B67-9ABB-46639314F1E7}">
      <dsp:nvSpPr>
        <dsp:cNvPr id="0" name=""/>
        <dsp:cNvSpPr/>
      </dsp:nvSpPr>
      <dsp:spPr>
        <a:xfrm>
          <a:off x="7323552" y="759981"/>
          <a:ext cx="2539007" cy="1015603"/>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US" sz="1800" b="1" kern="1200" dirty="0"/>
            <a:t>March 7 – 11:59pm PT</a:t>
          </a:r>
        </a:p>
      </dsp:txBody>
      <dsp:txXfrm>
        <a:off x="7831354" y="759981"/>
        <a:ext cx="1523404" cy="1015603"/>
      </dsp:txXfrm>
    </dsp:sp>
    <dsp:sp modelId="{801F1CF9-1481-4E61-9AB8-16CD15AD6D4A}">
      <dsp:nvSpPr>
        <dsp:cNvPr id="0" name=""/>
        <dsp:cNvSpPr/>
      </dsp:nvSpPr>
      <dsp:spPr>
        <a:xfrm>
          <a:off x="7548163" y="1906360"/>
          <a:ext cx="2031206" cy="19439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71450" lvl="1" indent="-171450" algn="l" defTabSz="800100">
            <a:lnSpc>
              <a:spcPct val="100000"/>
            </a:lnSpc>
            <a:spcBef>
              <a:spcPct val="0"/>
            </a:spcBef>
            <a:spcAft>
              <a:spcPct val="15000"/>
            </a:spcAft>
            <a:buChar char="•"/>
          </a:pPr>
          <a:r>
            <a:rPr lang="en-US" sz="1800" b="1" kern="1200" dirty="0">
              <a:solidFill>
                <a:schemeClr val="bg1"/>
              </a:solidFill>
            </a:rPr>
            <a:t>Deadline to receive ALL electronic poll responses from delegates.</a:t>
          </a:r>
          <a:endParaRPr lang="en-US" sz="1800" b="1" kern="1200" dirty="0"/>
        </a:p>
      </dsp:txBody>
      <dsp:txXfrm>
        <a:off x="7548163" y="1906360"/>
        <a:ext cx="2031206" cy="1943956"/>
      </dsp:txXfrm>
    </dsp:sp>
    <dsp:sp modelId="{D4DAB1E1-6CEC-4902-AAFE-07D44BC09B60}">
      <dsp:nvSpPr>
        <dsp:cNvPr id="0" name=""/>
        <dsp:cNvSpPr/>
      </dsp:nvSpPr>
      <dsp:spPr>
        <a:xfrm>
          <a:off x="9646559" y="758833"/>
          <a:ext cx="2539007" cy="1015603"/>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US" sz="1800" b="1" kern="1200" dirty="0"/>
            <a:t>March 11, 2024</a:t>
          </a:r>
        </a:p>
      </dsp:txBody>
      <dsp:txXfrm>
        <a:off x="10154361" y="758833"/>
        <a:ext cx="1523404" cy="1015603"/>
      </dsp:txXfrm>
    </dsp:sp>
    <dsp:sp modelId="{F80B23FD-8E61-474D-8A51-11CEEC5796DB}">
      <dsp:nvSpPr>
        <dsp:cNvPr id="0" name=""/>
        <dsp:cNvSpPr/>
      </dsp:nvSpPr>
      <dsp:spPr>
        <a:xfrm>
          <a:off x="9826260" y="1886998"/>
          <a:ext cx="2031206" cy="19439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71450" lvl="1" indent="-171450" algn="l" defTabSz="800100">
            <a:lnSpc>
              <a:spcPct val="100000"/>
            </a:lnSpc>
            <a:spcBef>
              <a:spcPct val="0"/>
            </a:spcBef>
            <a:spcAft>
              <a:spcPct val="15000"/>
            </a:spcAft>
            <a:buChar char="•"/>
          </a:pPr>
          <a:r>
            <a:rPr lang="en-US" sz="1800" b="1" kern="1200" dirty="0">
              <a:solidFill>
                <a:schemeClr val="bg1"/>
              </a:solidFill>
            </a:rPr>
            <a:t>Results of the poll will be shared by Speaker to all Delegates via email</a:t>
          </a:r>
          <a:endParaRPr lang="en-US" sz="1800" b="1" kern="1200" dirty="0"/>
        </a:p>
      </dsp:txBody>
      <dsp:txXfrm>
        <a:off x="9826260" y="1886998"/>
        <a:ext cx="2031206" cy="194395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6EA1D0-BB15-4F66-B9A4-3EA0AF48789C}">
      <dsp:nvSpPr>
        <dsp:cNvPr id="0" name=""/>
        <dsp:cNvSpPr/>
      </dsp:nvSpPr>
      <dsp:spPr>
        <a:xfrm>
          <a:off x="1102993" y="2927253"/>
          <a:ext cx="1250794" cy="91440"/>
        </a:xfrm>
        <a:custGeom>
          <a:avLst/>
          <a:gdLst/>
          <a:ahLst/>
          <a:cxnLst/>
          <a:rect l="0" t="0" r="0" b="0"/>
          <a:pathLst>
            <a:path>
              <a:moveTo>
                <a:pt x="0" y="123259"/>
              </a:moveTo>
              <a:lnTo>
                <a:pt x="1250794" y="123259"/>
              </a:lnTo>
              <a:lnTo>
                <a:pt x="1250794" y="4572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0F4B1CF-96A4-42A3-AADB-CE81165D6B68}">
      <dsp:nvSpPr>
        <dsp:cNvPr id="0" name=""/>
        <dsp:cNvSpPr/>
      </dsp:nvSpPr>
      <dsp:spPr>
        <a:xfrm>
          <a:off x="7559704" y="4594041"/>
          <a:ext cx="367840" cy="91440"/>
        </a:xfrm>
        <a:custGeom>
          <a:avLst/>
          <a:gdLst/>
          <a:ahLst/>
          <a:cxnLst/>
          <a:rect l="0" t="0" r="0" b="0"/>
          <a:pathLst>
            <a:path>
              <a:moveTo>
                <a:pt x="0" y="45720"/>
              </a:moveTo>
              <a:lnTo>
                <a:pt x="367840" y="4572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75915FA-46EA-448A-859B-752605CB2868}">
      <dsp:nvSpPr>
        <dsp:cNvPr id="0" name=""/>
        <dsp:cNvSpPr/>
      </dsp:nvSpPr>
      <dsp:spPr>
        <a:xfrm>
          <a:off x="5459691" y="4594041"/>
          <a:ext cx="313163" cy="91440"/>
        </a:xfrm>
        <a:custGeom>
          <a:avLst/>
          <a:gdLst/>
          <a:ahLst/>
          <a:cxnLst/>
          <a:rect l="0" t="0" r="0" b="0"/>
          <a:pathLst>
            <a:path>
              <a:moveTo>
                <a:pt x="0" y="45720"/>
              </a:moveTo>
              <a:lnTo>
                <a:pt x="313163" y="4572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72022DB-F7D8-4914-91FF-4A187E64B8BD}">
      <dsp:nvSpPr>
        <dsp:cNvPr id="0" name=""/>
        <dsp:cNvSpPr/>
      </dsp:nvSpPr>
      <dsp:spPr>
        <a:xfrm>
          <a:off x="1102993" y="3050513"/>
          <a:ext cx="2569847" cy="1589247"/>
        </a:xfrm>
        <a:custGeom>
          <a:avLst/>
          <a:gdLst/>
          <a:ahLst/>
          <a:cxnLst/>
          <a:rect l="0" t="0" r="0" b="0"/>
          <a:pathLst>
            <a:path>
              <a:moveTo>
                <a:pt x="0" y="0"/>
              </a:moveTo>
              <a:lnTo>
                <a:pt x="2391162" y="0"/>
              </a:lnTo>
              <a:lnTo>
                <a:pt x="2391162" y="1589247"/>
              </a:lnTo>
              <a:lnTo>
                <a:pt x="2569847" y="158924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81C31F3-747E-4DFB-8FE7-096DAA40B7F9}">
      <dsp:nvSpPr>
        <dsp:cNvPr id="0" name=""/>
        <dsp:cNvSpPr/>
      </dsp:nvSpPr>
      <dsp:spPr>
        <a:xfrm>
          <a:off x="9679873" y="2620620"/>
          <a:ext cx="357369" cy="91440"/>
        </a:xfrm>
        <a:custGeom>
          <a:avLst/>
          <a:gdLst/>
          <a:ahLst/>
          <a:cxnLst/>
          <a:rect l="0" t="0" r="0" b="0"/>
          <a:pathLst>
            <a:path>
              <a:moveTo>
                <a:pt x="0" y="45720"/>
              </a:moveTo>
              <a:lnTo>
                <a:pt x="357369" y="4572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C5828AB-B25D-4748-BE9D-40345AE13915}">
      <dsp:nvSpPr>
        <dsp:cNvPr id="0" name=""/>
        <dsp:cNvSpPr/>
      </dsp:nvSpPr>
      <dsp:spPr>
        <a:xfrm>
          <a:off x="7535653" y="2620620"/>
          <a:ext cx="357369" cy="91440"/>
        </a:xfrm>
        <a:custGeom>
          <a:avLst/>
          <a:gdLst/>
          <a:ahLst/>
          <a:cxnLst/>
          <a:rect l="0" t="0" r="0" b="0"/>
          <a:pathLst>
            <a:path>
              <a:moveTo>
                <a:pt x="0" y="45720"/>
              </a:moveTo>
              <a:lnTo>
                <a:pt x="357369" y="4572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319DE37-0AD8-4AEB-9C87-D4441E94D002}">
      <dsp:nvSpPr>
        <dsp:cNvPr id="0" name=""/>
        <dsp:cNvSpPr/>
      </dsp:nvSpPr>
      <dsp:spPr>
        <a:xfrm>
          <a:off x="5391433" y="2620620"/>
          <a:ext cx="357369" cy="91440"/>
        </a:xfrm>
        <a:custGeom>
          <a:avLst/>
          <a:gdLst/>
          <a:ahLst/>
          <a:cxnLst/>
          <a:rect l="0" t="0" r="0" b="0"/>
          <a:pathLst>
            <a:path>
              <a:moveTo>
                <a:pt x="0" y="45720"/>
              </a:moveTo>
              <a:lnTo>
                <a:pt x="357369" y="4572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364838B-06DE-4F55-9C3A-72444D574BB6}">
      <dsp:nvSpPr>
        <dsp:cNvPr id="0" name=""/>
        <dsp:cNvSpPr/>
      </dsp:nvSpPr>
      <dsp:spPr>
        <a:xfrm>
          <a:off x="1102993" y="2666340"/>
          <a:ext cx="2501589" cy="384172"/>
        </a:xfrm>
        <a:custGeom>
          <a:avLst/>
          <a:gdLst/>
          <a:ahLst/>
          <a:cxnLst/>
          <a:rect l="0" t="0" r="0" b="0"/>
          <a:pathLst>
            <a:path>
              <a:moveTo>
                <a:pt x="0" y="384172"/>
              </a:moveTo>
              <a:lnTo>
                <a:pt x="2322904" y="384172"/>
              </a:lnTo>
              <a:lnTo>
                <a:pt x="2322904" y="0"/>
              </a:lnTo>
              <a:lnTo>
                <a:pt x="2501589"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6992AA4-69B4-403F-8B38-30B37623A154}">
      <dsp:nvSpPr>
        <dsp:cNvPr id="0" name=""/>
        <dsp:cNvSpPr/>
      </dsp:nvSpPr>
      <dsp:spPr>
        <a:xfrm>
          <a:off x="4492" y="2778019"/>
          <a:ext cx="1098501" cy="54498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Poll Submission</a:t>
          </a:r>
        </a:p>
      </dsp:txBody>
      <dsp:txXfrm>
        <a:off x="4492" y="2778019"/>
        <a:ext cx="1098501" cy="544989"/>
      </dsp:txXfrm>
    </dsp:sp>
    <dsp:sp modelId="{7A8502CC-3710-4E47-8DA6-8EFF0384DFBE}">
      <dsp:nvSpPr>
        <dsp:cNvPr id="0" name=""/>
        <dsp:cNvSpPr/>
      </dsp:nvSpPr>
      <dsp:spPr>
        <a:xfrm>
          <a:off x="3604583" y="2393846"/>
          <a:ext cx="1786849" cy="54498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Yes, &gt;75% approval</a:t>
          </a:r>
        </a:p>
      </dsp:txBody>
      <dsp:txXfrm>
        <a:off x="3604583" y="2393846"/>
        <a:ext cx="1786849" cy="544989"/>
      </dsp:txXfrm>
    </dsp:sp>
    <dsp:sp modelId="{C079C493-3139-4362-AD96-20F2F5D41480}">
      <dsp:nvSpPr>
        <dsp:cNvPr id="0" name=""/>
        <dsp:cNvSpPr/>
      </dsp:nvSpPr>
      <dsp:spPr>
        <a:xfrm>
          <a:off x="5748803" y="2393846"/>
          <a:ext cx="1786849" cy="54498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Motion added to Consent Agenda</a:t>
          </a:r>
        </a:p>
      </dsp:txBody>
      <dsp:txXfrm>
        <a:off x="5748803" y="2393846"/>
        <a:ext cx="1786849" cy="544989"/>
      </dsp:txXfrm>
    </dsp:sp>
    <dsp:sp modelId="{1AA16E21-CAA5-4164-A0FB-5E87D255A8E9}">
      <dsp:nvSpPr>
        <dsp:cNvPr id="0" name=""/>
        <dsp:cNvSpPr/>
      </dsp:nvSpPr>
      <dsp:spPr>
        <a:xfrm>
          <a:off x="7893023" y="2393846"/>
          <a:ext cx="1786849" cy="54498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Delegates may pull any consent agenda motion for further debate </a:t>
          </a:r>
        </a:p>
      </dsp:txBody>
      <dsp:txXfrm>
        <a:off x="7893023" y="2393846"/>
        <a:ext cx="1786849" cy="544989"/>
      </dsp:txXfrm>
    </dsp:sp>
    <dsp:sp modelId="{2FF0649B-40FE-4C92-94E1-22A77C3E6190}">
      <dsp:nvSpPr>
        <dsp:cNvPr id="0" name=""/>
        <dsp:cNvSpPr/>
      </dsp:nvSpPr>
      <dsp:spPr>
        <a:xfrm>
          <a:off x="10037243" y="2393846"/>
          <a:ext cx="1786849" cy="54498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Approval of Consent Agenda (FINAL VOTE)</a:t>
          </a:r>
        </a:p>
      </dsp:txBody>
      <dsp:txXfrm>
        <a:off x="10037243" y="2393846"/>
        <a:ext cx="1786849" cy="544989"/>
      </dsp:txXfrm>
    </dsp:sp>
    <dsp:sp modelId="{E4E3D691-18A6-4F6D-A03E-27CC199A28CB}">
      <dsp:nvSpPr>
        <dsp:cNvPr id="0" name=""/>
        <dsp:cNvSpPr/>
      </dsp:nvSpPr>
      <dsp:spPr>
        <a:xfrm>
          <a:off x="3672841" y="4367266"/>
          <a:ext cx="1786849" cy="54498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No, &lt;75% approval</a:t>
          </a:r>
        </a:p>
      </dsp:txBody>
      <dsp:txXfrm>
        <a:off x="3672841" y="4367266"/>
        <a:ext cx="1786849" cy="544989"/>
      </dsp:txXfrm>
    </dsp:sp>
    <dsp:sp modelId="{F9465833-A631-4EE4-8CFB-564B25F331EF}">
      <dsp:nvSpPr>
        <dsp:cNvPr id="0" name=""/>
        <dsp:cNvSpPr/>
      </dsp:nvSpPr>
      <dsp:spPr>
        <a:xfrm>
          <a:off x="5772854" y="4367266"/>
          <a:ext cx="1786849" cy="54498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Motion added into regular House Agenda</a:t>
          </a:r>
        </a:p>
      </dsp:txBody>
      <dsp:txXfrm>
        <a:off x="5772854" y="4367266"/>
        <a:ext cx="1786849" cy="544989"/>
      </dsp:txXfrm>
    </dsp:sp>
    <dsp:sp modelId="{379ABF4E-756F-490B-A5D7-45937640BF33}">
      <dsp:nvSpPr>
        <dsp:cNvPr id="0" name=""/>
        <dsp:cNvSpPr/>
      </dsp:nvSpPr>
      <dsp:spPr>
        <a:xfrm>
          <a:off x="7927545" y="4367266"/>
          <a:ext cx="1786849" cy="54498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Individual debate and vote by Delegates (FINAL VOTE)</a:t>
          </a:r>
        </a:p>
      </dsp:txBody>
      <dsp:txXfrm>
        <a:off x="7927545" y="4367266"/>
        <a:ext cx="1786849" cy="544989"/>
      </dsp:txXfrm>
    </dsp:sp>
    <dsp:sp modelId="{EB4AF182-06DC-4E3A-B5BF-B76119C47555}">
      <dsp:nvSpPr>
        <dsp:cNvPr id="0" name=""/>
        <dsp:cNvSpPr/>
      </dsp:nvSpPr>
      <dsp:spPr>
        <a:xfrm>
          <a:off x="1460363" y="2427984"/>
          <a:ext cx="1786849" cy="54498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Threshold met for consent agenda?</a:t>
          </a:r>
        </a:p>
      </dsp:txBody>
      <dsp:txXfrm>
        <a:off x="1460363" y="2427984"/>
        <a:ext cx="1786849" cy="544989"/>
      </dsp:txXfrm>
    </dsp:sp>
    <dsp:sp modelId="{9A845585-0684-4F2E-837C-303EE9385DA8}">
      <dsp:nvSpPr>
        <dsp:cNvPr id="0" name=""/>
        <dsp:cNvSpPr/>
      </dsp:nvSpPr>
      <dsp:spPr>
        <a:xfrm>
          <a:off x="7076486" y="3311098"/>
          <a:ext cx="1786849" cy="54498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Delegate requests an item to be handled separately</a:t>
          </a:r>
        </a:p>
      </dsp:txBody>
      <dsp:txXfrm>
        <a:off x="7076486" y="3311098"/>
        <a:ext cx="1786849" cy="544989"/>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972"/>
          </a:xfrm>
          <a:prstGeom prst="rect">
            <a:avLst/>
          </a:prstGeom>
        </p:spPr>
        <p:txBody>
          <a:bodyPr vert="horz" lIns="89565" tIns="44783" rIns="89565" bIns="44783" rtlCol="0"/>
          <a:lstStyle>
            <a:lvl1pPr algn="l">
              <a:defRPr sz="1200"/>
            </a:lvl1pPr>
          </a:lstStyle>
          <a:p>
            <a:endParaRPr lang="en-US"/>
          </a:p>
        </p:txBody>
      </p:sp>
      <p:sp>
        <p:nvSpPr>
          <p:cNvPr id="3" name="Date Placeholder 2"/>
          <p:cNvSpPr>
            <a:spLocks noGrp="1"/>
          </p:cNvSpPr>
          <p:nvPr>
            <p:ph type="dt" idx="1"/>
          </p:nvPr>
        </p:nvSpPr>
        <p:spPr>
          <a:xfrm>
            <a:off x="3884415" y="0"/>
            <a:ext cx="2971800" cy="466972"/>
          </a:xfrm>
          <a:prstGeom prst="rect">
            <a:avLst/>
          </a:prstGeom>
        </p:spPr>
        <p:txBody>
          <a:bodyPr vert="horz" lIns="89565" tIns="44783" rIns="89565" bIns="44783" rtlCol="0"/>
          <a:lstStyle>
            <a:lvl1pPr algn="r">
              <a:defRPr sz="1200"/>
            </a:lvl1pPr>
          </a:lstStyle>
          <a:p>
            <a:fld id="{483BB289-2EF0-FA4F-9397-F624EEC9C17F}" type="datetimeFigureOut">
              <a:rPr lang="en-US" smtClean="0"/>
              <a:t>2/12/2024</a:t>
            </a:fld>
            <a:endParaRPr lang="en-US"/>
          </a:p>
        </p:txBody>
      </p:sp>
      <p:sp>
        <p:nvSpPr>
          <p:cNvPr id="4" name="Slide Image Placeholder 3"/>
          <p:cNvSpPr>
            <a:spLocks noGrp="1" noRot="1" noChangeAspect="1"/>
          </p:cNvSpPr>
          <p:nvPr>
            <p:ph type="sldImg" idx="2"/>
          </p:nvPr>
        </p:nvSpPr>
        <p:spPr>
          <a:xfrm>
            <a:off x="641350" y="1162050"/>
            <a:ext cx="5575300" cy="3136900"/>
          </a:xfrm>
          <a:prstGeom prst="rect">
            <a:avLst/>
          </a:prstGeom>
          <a:noFill/>
          <a:ln w="12700">
            <a:solidFill>
              <a:prstClr val="black"/>
            </a:solidFill>
          </a:ln>
        </p:spPr>
        <p:txBody>
          <a:bodyPr vert="horz" lIns="89565" tIns="44783" rIns="89565" bIns="44783" rtlCol="0" anchor="ctr"/>
          <a:lstStyle/>
          <a:p>
            <a:endParaRPr lang="en-US"/>
          </a:p>
        </p:txBody>
      </p:sp>
      <p:sp>
        <p:nvSpPr>
          <p:cNvPr id="5" name="Notes Placeholder 4"/>
          <p:cNvSpPr>
            <a:spLocks noGrp="1"/>
          </p:cNvSpPr>
          <p:nvPr>
            <p:ph type="body" sz="quarter" idx="3"/>
          </p:nvPr>
        </p:nvSpPr>
        <p:spPr>
          <a:xfrm>
            <a:off x="685800" y="4473896"/>
            <a:ext cx="5486400" cy="3660456"/>
          </a:xfrm>
          <a:prstGeom prst="rect">
            <a:avLst/>
          </a:prstGeom>
        </p:spPr>
        <p:txBody>
          <a:bodyPr vert="horz" lIns="89565" tIns="44783" rIns="89565" bIns="4478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430"/>
            <a:ext cx="2971800" cy="466971"/>
          </a:xfrm>
          <a:prstGeom prst="rect">
            <a:avLst/>
          </a:prstGeom>
        </p:spPr>
        <p:txBody>
          <a:bodyPr vert="horz" lIns="89565" tIns="44783" rIns="89565" bIns="44783" rtlCol="0" anchor="b"/>
          <a:lstStyle>
            <a:lvl1pPr algn="l">
              <a:defRPr sz="1200"/>
            </a:lvl1pPr>
          </a:lstStyle>
          <a:p>
            <a:endParaRPr lang="en-US"/>
          </a:p>
        </p:txBody>
      </p:sp>
      <p:sp>
        <p:nvSpPr>
          <p:cNvPr id="7" name="Slide Number Placeholder 6"/>
          <p:cNvSpPr>
            <a:spLocks noGrp="1"/>
          </p:cNvSpPr>
          <p:nvPr>
            <p:ph type="sldNum" sz="quarter" idx="5"/>
          </p:nvPr>
        </p:nvSpPr>
        <p:spPr>
          <a:xfrm>
            <a:off x="3884415" y="8829430"/>
            <a:ext cx="2971800" cy="466971"/>
          </a:xfrm>
          <a:prstGeom prst="rect">
            <a:avLst/>
          </a:prstGeom>
        </p:spPr>
        <p:txBody>
          <a:bodyPr vert="horz" lIns="89565" tIns="44783" rIns="89565" bIns="44783" rtlCol="0" anchor="b"/>
          <a:lstStyle>
            <a:lvl1pPr algn="r">
              <a:defRPr sz="1200"/>
            </a:lvl1pPr>
          </a:lstStyle>
          <a:p>
            <a:fld id="{0EAB7227-B331-9740-813C-133FA7EC3AEA}" type="slidenum">
              <a:rPr lang="en-US" smtClean="0"/>
              <a:t>‹#›</a:t>
            </a:fld>
            <a:endParaRPr lang="en-US"/>
          </a:p>
        </p:txBody>
      </p:sp>
    </p:spTree>
    <p:extLst>
      <p:ext uri="{BB962C8B-B14F-4D97-AF65-F5344CB8AC3E}">
        <p14:creationId xmlns:p14="http://schemas.microsoft.com/office/powerpoint/2010/main" val="29200621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mailto:HOD@aphanet.org"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mailto:HOD@aphanet.org"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mailto:HOD@aphanet.org"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mailto:HOD@aphanet.org"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mailto:HOD@aphanet.org"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mailto:HOD@aphanet.org"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mailto:HOD@aphanet.org"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hyperlink" Target="mailto:HOD@aphanet.org"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3" Type="http://schemas.openxmlformats.org/officeDocument/2006/relationships/hyperlink" Target="mailto:HOD@aphanet.org" TargetMode="External"/><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3" Type="http://schemas.openxmlformats.org/officeDocument/2006/relationships/hyperlink" Target="mailto:HOD@aphanet.org" TargetMode="External"/><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3" Type="http://schemas.openxmlformats.org/officeDocument/2006/relationships/hyperlink" Target="mailto:HOD@aphanet.org" TargetMode="External"/><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3" Type="http://schemas.openxmlformats.org/officeDocument/2006/relationships/hyperlink" Target="https://nam10.safelinks.protection.outlook.com/?url=https%3A%2F%2Fapha.secure-platform.com%2Fa%2Fsolicitations%2F1162%2Fhome&amp;data=04%7C01%7Cbwall%40APHANET.ORG%7C39ca468057aa4aba328c08d9ea963bfb%7C6577def6f03f4adba697e1535f172506%7C1%7C0%7C637798753250273835%7CUnknown%7CTWFpbGZsb3d8eyJWIjoiMC4wLjAwMDAiLCJQIjoiV2luMzIiLCJBTiI6Ik1haWwiLCJXVCI6Mn0%3D%7C3000&amp;sdata=X5V3NajxukYhnm%2B9ouCpvxQPTGl6SZCxL%2F0THtNe9ME%3D&amp;reserved=0" TargetMode="External"/><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Brandi</a:t>
            </a:r>
            <a:r>
              <a:rPr lang="en-US" dirty="0"/>
              <a:t>:   Welcome to the </a:t>
            </a:r>
            <a:r>
              <a:rPr lang="en-US" b="1" u="sng" dirty="0"/>
              <a:t>2024</a:t>
            </a:r>
            <a:r>
              <a:rPr lang="en-US" dirty="0"/>
              <a:t> APhA House of Delegates Open Forum on New Business Items. I am </a:t>
            </a:r>
            <a:r>
              <a:rPr lang="en-US" b="1" u="sng" dirty="0"/>
              <a:t>Brandi</a:t>
            </a:r>
            <a:r>
              <a:rPr lang="en-US" dirty="0"/>
              <a:t>, </a:t>
            </a:r>
            <a:r>
              <a:rPr lang="en-US" b="0" u="none" dirty="0"/>
              <a:t>Speaker</a:t>
            </a:r>
            <a:r>
              <a:rPr lang="en-US" dirty="0"/>
              <a:t> of the House for the APhA House of Delegates and </a:t>
            </a:r>
            <a:r>
              <a:rPr lang="en-US" baseline="0" dirty="0"/>
              <a:t>I look forward to your active involvement in reviewing the New Business Items to be presented to the House in a few short weeks !</a:t>
            </a:r>
            <a:endParaRPr lang="en-US" dirty="0"/>
          </a:p>
          <a:p>
            <a:endParaRPr lang="en-US" dirty="0"/>
          </a:p>
          <a:p>
            <a:r>
              <a:rPr lang="en-US" b="1" dirty="0"/>
              <a:t>Brandi</a:t>
            </a:r>
            <a:r>
              <a:rPr lang="en-US" dirty="0"/>
              <a:t>:  Other support on this call is being provided by the</a:t>
            </a:r>
            <a:r>
              <a:rPr lang="en-US" baseline="0" dirty="0"/>
              <a:t> Chair of the </a:t>
            </a:r>
            <a:r>
              <a:rPr lang="en-US" b="1" u="sng" baseline="0" dirty="0"/>
              <a:t>2024</a:t>
            </a:r>
            <a:r>
              <a:rPr lang="en-US" baseline="0" dirty="0"/>
              <a:t> House of Delegates New Business Review Committee, </a:t>
            </a:r>
            <a:r>
              <a:rPr lang="en-US" b="1" u="sng" baseline="0" dirty="0"/>
              <a:t>Andrew </a:t>
            </a:r>
            <a:r>
              <a:rPr lang="en-US" b="1" u="sng" baseline="0" dirty="0" err="1"/>
              <a:t>Bzowyckyj</a:t>
            </a:r>
            <a:r>
              <a:rPr lang="en-US" b="1" u="sng" baseline="0" dirty="0"/>
              <a:t>, </a:t>
            </a:r>
            <a:r>
              <a:rPr lang="en-US" baseline="0" dirty="0"/>
              <a:t>as well as by </a:t>
            </a:r>
            <a:r>
              <a:rPr lang="en-US" dirty="0"/>
              <a:t>APhA Staff Members:</a:t>
            </a:r>
          </a:p>
          <a:p>
            <a:endParaRPr lang="en-US" dirty="0"/>
          </a:p>
          <a:p>
            <a:pPr defTabSz="910523" fontAlgn="base">
              <a:spcBef>
                <a:spcPct val="30000"/>
              </a:spcBef>
              <a:spcAft>
                <a:spcPct val="0"/>
              </a:spcAft>
              <a:defRPr/>
            </a:pPr>
            <a:r>
              <a:rPr lang="en-US" dirty="0">
                <a:latin typeface="Times" charset="0"/>
                <a:ea typeface="Geneva" charset="-128"/>
              </a:rPr>
              <a:t>Brian Wall, APhA Senior Director of APhA’s Executive Office, Governance &amp; Foundation Programs</a:t>
            </a:r>
          </a:p>
          <a:p>
            <a:pPr defTabSz="910523" fontAlgn="base">
              <a:spcBef>
                <a:spcPct val="30000"/>
              </a:spcBef>
              <a:spcAft>
                <a:spcPct val="0"/>
              </a:spcAft>
              <a:defRPr/>
            </a:pPr>
            <a:r>
              <a:rPr lang="en-US" dirty="0">
                <a:latin typeface="Times" charset="0"/>
                <a:ea typeface="Geneva" charset="-128"/>
              </a:rPr>
              <a:t>Brittany Botescu, Senior Manager, Governance &amp; Policy</a:t>
            </a:r>
          </a:p>
          <a:p>
            <a:pPr defTabSz="910523" fontAlgn="base">
              <a:spcBef>
                <a:spcPct val="30000"/>
              </a:spcBef>
              <a:spcAft>
                <a:spcPct val="0"/>
              </a:spcAft>
              <a:defRPr/>
            </a:pPr>
            <a:r>
              <a:rPr lang="en-US" dirty="0">
                <a:latin typeface="Times" charset="0"/>
                <a:ea typeface="Geneva" charset="-128"/>
              </a:rPr>
              <a:t>Wendy Gaitwood, Project Manager, Governance &amp; Executive Office </a:t>
            </a:r>
          </a:p>
        </p:txBody>
      </p:sp>
      <p:sp>
        <p:nvSpPr>
          <p:cNvPr id="4" name="Slide Number Placeholder 3"/>
          <p:cNvSpPr>
            <a:spLocks noGrp="1"/>
          </p:cNvSpPr>
          <p:nvPr>
            <p:ph type="sldNum" sz="quarter" idx="5"/>
          </p:nvPr>
        </p:nvSpPr>
        <p:spPr/>
        <p:txBody>
          <a:bodyPr/>
          <a:lstStyle/>
          <a:p>
            <a:fld id="{0EAB7227-B331-9740-813C-133FA7EC3AEA}" type="slidenum">
              <a:rPr lang="en-US" smtClean="0"/>
              <a:t>1</a:t>
            </a:fld>
            <a:endParaRPr lang="en-US"/>
          </a:p>
        </p:txBody>
      </p:sp>
    </p:spTree>
    <p:extLst>
      <p:ext uri="{BB962C8B-B14F-4D97-AF65-F5344CB8AC3E}">
        <p14:creationId xmlns:p14="http://schemas.microsoft.com/office/powerpoint/2010/main" val="15876444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Brandi</a:t>
            </a:r>
            <a:r>
              <a:rPr lang="en-US" dirty="0"/>
              <a:t>: I will now turn it over to</a:t>
            </a:r>
            <a:r>
              <a:rPr lang="en-US" baseline="0" dirty="0"/>
              <a:t> </a:t>
            </a:r>
            <a:r>
              <a:rPr lang="en-US" b="1" u="sng" baseline="0" dirty="0"/>
              <a:t>Andrew </a:t>
            </a:r>
            <a:r>
              <a:rPr lang="en-US" b="1" u="sng" baseline="0" dirty="0" err="1"/>
              <a:t>Bzowyckyj</a:t>
            </a:r>
            <a:r>
              <a:rPr lang="en-US" baseline="0" dirty="0"/>
              <a:t>, Chair of the New Business Review Committee to review the New Business Items introduced for consideration.</a:t>
            </a:r>
            <a:endParaRPr lang="en-US" b="1" dirty="0"/>
          </a:p>
          <a:p>
            <a:endParaRPr lang="en-US" b="1" dirty="0"/>
          </a:p>
          <a:p>
            <a:r>
              <a:rPr lang="en-US" b="1" u="sng" dirty="0"/>
              <a:t>Andrew</a:t>
            </a:r>
            <a:r>
              <a:rPr lang="en-US" dirty="0"/>
              <a:t>:</a:t>
            </a:r>
            <a:r>
              <a:rPr lang="en-US" baseline="0" dirty="0"/>
              <a:t> In total, the New Business Review Committee received </a:t>
            </a:r>
            <a:r>
              <a:rPr lang="en-US" b="1" u="sng" baseline="0" dirty="0"/>
              <a:t>11</a:t>
            </a:r>
            <a:r>
              <a:rPr lang="en-US" b="1" u="none" baseline="0" dirty="0"/>
              <a:t> </a:t>
            </a:r>
            <a:r>
              <a:rPr lang="en-US" baseline="0" dirty="0"/>
              <a:t>New Business Items. In this webinar we will review each submitted item by discussing the </a:t>
            </a:r>
            <a:r>
              <a:rPr lang="en-US" u="none" baseline="0" dirty="0"/>
              <a:t>subject / proposed motion, </a:t>
            </a:r>
            <a:r>
              <a:rPr lang="en-US" baseline="0" dirty="0"/>
              <a:t>current related APhA policy, and a brief background summary before opening up for feedback from all attendees. </a:t>
            </a:r>
          </a:p>
          <a:p>
            <a:endParaRPr lang="en-US" baseline="0" dirty="0"/>
          </a:p>
          <a:p>
            <a:r>
              <a:rPr lang="en-US" baseline="0" dirty="0"/>
              <a:t>If time is available, discussion on any item will be conducted after reviewing each item individually. I will remind you all that the information provided on this webinar will also be within your delegate reference materials and is provided as a handout during this webinar session. These New Business Items were submitted by the associated author and you will find that background content will be summarized on the slides presented. I encourage the author to provide additional background if they are present for this webinar, before we open for any discussion on the item itself. </a:t>
            </a:r>
          </a:p>
          <a:p>
            <a:endParaRPr lang="en-US" baseline="0" dirty="0"/>
          </a:p>
          <a:p>
            <a:r>
              <a:rPr lang="en-US" baseline="0" dirty="0"/>
              <a:t>Finally, all comments, questions, or concerns will be relayed to the full committee for their deliberations. I would also like to encourage the members of the New Business Review Committee who are on this call </a:t>
            </a:r>
            <a:r>
              <a:rPr lang="en-US" u="sng" baseline="0" dirty="0"/>
              <a:t>today/tonight </a:t>
            </a:r>
            <a:r>
              <a:rPr lang="en-US" baseline="0" dirty="0"/>
              <a:t>to please ask any clarifying questions. </a:t>
            </a:r>
          </a:p>
          <a:p>
            <a:endParaRPr lang="en-US" b="0" u="none" baseline="0" dirty="0"/>
          </a:p>
          <a:p>
            <a:r>
              <a:rPr lang="en-US" b="0" u="none" baseline="0" dirty="0"/>
              <a:t>Alright, let’s get into the items!</a:t>
            </a:r>
            <a:endParaRPr lang="en-US" b="1" u="none" baseline="0" dirty="0"/>
          </a:p>
        </p:txBody>
      </p:sp>
      <p:sp>
        <p:nvSpPr>
          <p:cNvPr id="4" name="Slide Number Placeholder 3"/>
          <p:cNvSpPr>
            <a:spLocks noGrp="1"/>
          </p:cNvSpPr>
          <p:nvPr>
            <p:ph type="sldNum" sz="quarter" idx="10"/>
          </p:nvPr>
        </p:nvSpPr>
        <p:spPr/>
        <p:txBody>
          <a:bodyPr/>
          <a:lstStyle/>
          <a:p>
            <a:fld id="{30A3100C-00C6-4D77-80F7-C997B14658A9}" type="slidenum">
              <a:rPr lang="en-US" smtClean="0"/>
              <a:t>10</a:t>
            </a:fld>
            <a:endParaRPr lang="en-US"/>
          </a:p>
        </p:txBody>
      </p:sp>
    </p:spTree>
    <p:extLst>
      <p:ext uri="{BB962C8B-B14F-4D97-AF65-F5344CB8AC3E}">
        <p14:creationId xmlns:p14="http://schemas.microsoft.com/office/powerpoint/2010/main" val="22617485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t>Andrew</a:t>
            </a:r>
            <a:r>
              <a:rPr lang="en-US" sz="1600" dirty="0"/>
              <a:t>: </a:t>
            </a:r>
            <a:r>
              <a:rPr lang="en-US" sz="1600" baseline="0" dirty="0">
                <a:latin typeface="+mn-lt"/>
              </a:rPr>
              <a:t>On your screen here, you’ll see a high level overview of all 11 New Business Items received, which we will be reviewing today. </a:t>
            </a:r>
            <a:endParaRPr lang="en-US" sz="200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sz="1600" dirty="0"/>
          </a:p>
        </p:txBody>
      </p:sp>
      <p:sp>
        <p:nvSpPr>
          <p:cNvPr id="4" name="Slide Number Placeholder 3"/>
          <p:cNvSpPr>
            <a:spLocks noGrp="1"/>
          </p:cNvSpPr>
          <p:nvPr>
            <p:ph type="sldNum" sz="quarter" idx="10"/>
          </p:nvPr>
        </p:nvSpPr>
        <p:spPr/>
        <p:txBody>
          <a:bodyPr/>
          <a:lstStyle/>
          <a:p>
            <a:fld id="{28E9817E-33F9-454E-BBA3-EE17D6377B90}" type="slidenum">
              <a:rPr lang="en-US" smtClean="0"/>
              <a:t>11</a:t>
            </a:fld>
            <a:endParaRPr lang="en-US" dirty="0"/>
          </a:p>
        </p:txBody>
      </p:sp>
    </p:spTree>
    <p:extLst>
      <p:ext uri="{BB962C8B-B14F-4D97-AF65-F5344CB8AC3E}">
        <p14:creationId xmlns:p14="http://schemas.microsoft.com/office/powerpoint/2010/main" val="17373011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u="sng" dirty="0"/>
              <a:t>Andrew</a:t>
            </a:r>
            <a:r>
              <a:rPr lang="en-US" sz="1200" dirty="0"/>
              <a:t>: </a:t>
            </a:r>
            <a:r>
              <a:rPr lang="en-US" b="1" dirty="0">
                <a:latin typeface="+mn-lt"/>
              </a:rPr>
              <a:t>The </a:t>
            </a:r>
            <a:r>
              <a:rPr lang="en-US" b="1" u="sng" dirty="0">
                <a:latin typeface="+mn-lt"/>
              </a:rPr>
              <a:t>1</a:t>
            </a:r>
            <a:r>
              <a:rPr lang="en-US" b="1" u="sng" baseline="30000" dirty="0">
                <a:latin typeface="+mn-lt"/>
              </a:rPr>
              <a:t>st</a:t>
            </a:r>
            <a:r>
              <a:rPr lang="en-US" b="1" dirty="0">
                <a:latin typeface="+mn-lt"/>
              </a:rPr>
              <a:t> item is [</a:t>
            </a:r>
            <a:r>
              <a:rPr lang="en-US" b="1" u="sng" dirty="0">
                <a:latin typeface="+mn-lt"/>
              </a:rPr>
              <a:t>TITLE</a:t>
            </a:r>
            <a:r>
              <a:rPr lang="en-US" sz="1200" b="1" u="sng" baseline="0" dirty="0">
                <a:latin typeface="+mn-lt"/>
              </a:rPr>
              <a:t>] </a:t>
            </a:r>
            <a:r>
              <a:rPr lang="en-US" sz="1200" b="0" u="none" baseline="0" dirty="0">
                <a:latin typeface="+mn-lt"/>
              </a:rPr>
              <a:t>This item is introduced by [</a:t>
            </a:r>
            <a:r>
              <a:rPr lang="en-US" sz="1200" b="1" u="sng" baseline="0" dirty="0">
                <a:latin typeface="+mn-lt"/>
              </a:rPr>
              <a:t>AUTHOR(S)]</a:t>
            </a:r>
            <a:r>
              <a:rPr lang="en-US" sz="1200" b="0" u="none" dirty="0">
                <a:solidFill>
                  <a:srgbClr val="312B7E"/>
                </a:solidFill>
                <a:effectLst/>
                <a:latin typeface="+mj-lt"/>
                <a:ea typeface="Times New Roman" panose="02020603050405020304" pitchFamily="18" charset="0"/>
              </a:rPr>
              <a:t>, on behalf of the [</a:t>
            </a:r>
            <a:r>
              <a:rPr lang="en-US" sz="1200" b="1" u="sng" dirty="0">
                <a:solidFill>
                  <a:srgbClr val="312B7E"/>
                </a:solidFill>
                <a:effectLst/>
                <a:latin typeface="+mj-lt"/>
                <a:ea typeface="Times New Roman" panose="02020603050405020304" pitchFamily="18" charset="0"/>
              </a:rPr>
              <a:t>DELEGATION]</a:t>
            </a:r>
            <a:br>
              <a:rPr lang="en-US" b="1" dirty="0">
                <a:latin typeface="+mn-lt"/>
              </a:rPr>
            </a:br>
            <a:endParaRPr lang="en-US" b="1" dirty="0">
              <a:latin typeface="+mn-lt"/>
            </a:endParaRPr>
          </a:p>
          <a:p>
            <a:pPr marL="34290">
              <a:spcBef>
                <a:spcPts val="0"/>
              </a:spcBef>
            </a:pPr>
            <a:r>
              <a:rPr lang="en-US" b="0" dirty="0"/>
              <a:t>The motion is to </a:t>
            </a:r>
            <a:r>
              <a:rPr lang="en-US" sz="1200" dirty="0">
                <a:latin typeface="+mj-lt"/>
              </a:rPr>
              <a:t>adopt the following policy statement as amended and part of the existing 2015 Disaster Preparedness statement (the existing policy is one statement total)</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dirty="0"/>
          </a:p>
          <a:p>
            <a:pPr marL="342900" marR="0" lvl="0" indent="-342900">
              <a:lnSpc>
                <a:spcPts val="2400"/>
              </a:lnSpc>
              <a:spcBef>
                <a:spcPts val="0"/>
              </a:spcBef>
              <a:spcAft>
                <a:spcPts val="0"/>
              </a:spcAft>
              <a:buFont typeface="+mj-lt"/>
              <a:buAutoNum type="arabicPeriod"/>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lang="en-US" sz="1200" dirty="0">
                <a:effectLst/>
                <a:latin typeface="+mj-lt"/>
                <a:ea typeface="Times New Roman" panose="02020603050405020304" pitchFamily="18" charset="0"/>
              </a:rPr>
              <a:t>APhA encourages pharmacist involvement in surveillance, mitigation, preparedness, planning, response, and recovery related to </a:t>
            </a:r>
            <a:r>
              <a:rPr lang="en-US" sz="1200" u="sng" dirty="0">
                <a:solidFill>
                  <a:srgbClr val="FF0000"/>
                </a:solidFill>
                <a:effectLst/>
                <a:latin typeface="+mj-lt"/>
                <a:ea typeface="Times New Roman" panose="02020603050405020304" pitchFamily="18" charset="0"/>
              </a:rPr>
              <a:t>natural, technological, or human-caused incidents</a:t>
            </a:r>
            <a:r>
              <a:rPr lang="en-US" sz="1200" dirty="0">
                <a:solidFill>
                  <a:srgbClr val="FF0000"/>
                </a:solidFill>
                <a:effectLst/>
                <a:latin typeface="+mj-lt"/>
                <a:ea typeface="Times New Roman" panose="02020603050405020304" pitchFamily="18" charset="0"/>
              </a:rPr>
              <a:t> </a:t>
            </a:r>
            <a:r>
              <a:rPr lang="en-US" sz="1200" strike="sngStrike" dirty="0">
                <a:solidFill>
                  <a:srgbClr val="FF0000"/>
                </a:solidFill>
                <a:effectLst/>
                <a:latin typeface="+mj-lt"/>
                <a:ea typeface="Times New Roman" panose="02020603050405020304" pitchFamily="18" charset="0"/>
              </a:rPr>
              <a:t>terrorism and infectious diseases</a:t>
            </a:r>
            <a:r>
              <a:rPr lang="en-US" sz="1200" dirty="0">
                <a:effectLst/>
                <a:latin typeface="+mj-lt"/>
                <a:ea typeface="Times New Roman" panose="02020603050405020304" pitchFamily="18" charset="0"/>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dirty="0"/>
          </a:p>
          <a:p>
            <a:endParaRPr lang="en-US" dirty="0"/>
          </a:p>
        </p:txBody>
      </p:sp>
      <p:sp>
        <p:nvSpPr>
          <p:cNvPr id="4" name="Slide Number Placeholder 3"/>
          <p:cNvSpPr>
            <a:spLocks noGrp="1"/>
          </p:cNvSpPr>
          <p:nvPr>
            <p:ph type="sldNum" sz="quarter" idx="5"/>
          </p:nvPr>
        </p:nvSpPr>
        <p:spPr/>
        <p:txBody>
          <a:bodyPr/>
          <a:lstStyle/>
          <a:p>
            <a:fld id="{2E3C1C9F-A658-48E2-A5D0-FF82E680BC55}" type="slidenum">
              <a:rPr lang="ru-RU" smtClean="0"/>
              <a:t>12</a:t>
            </a:fld>
            <a:endParaRPr lang="ru-RU" dirty="0"/>
          </a:p>
        </p:txBody>
      </p:sp>
    </p:spTree>
    <p:extLst>
      <p:ext uri="{BB962C8B-B14F-4D97-AF65-F5344CB8AC3E}">
        <p14:creationId xmlns:p14="http://schemas.microsoft.com/office/powerpoint/2010/main" val="2842252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u="sng" dirty="0"/>
              <a:t>Andrew</a:t>
            </a:r>
            <a:r>
              <a:rPr lang="en-US" sz="1200" dirty="0"/>
              <a:t>: </a:t>
            </a:r>
            <a:r>
              <a:rPr lang="en-US" sz="1200" dirty="0">
                <a:effectLst/>
                <a:latin typeface="Arial" panose="020B0604020202020204" pitchFamily="34" charset="0"/>
              </a:rPr>
              <a:t>The related current APhA policy is provided on the slide and in the background information. </a:t>
            </a:r>
            <a:endParaRPr lang="en-US" dirty="0"/>
          </a:p>
        </p:txBody>
      </p:sp>
      <p:sp>
        <p:nvSpPr>
          <p:cNvPr id="4" name="Slide Number Placeholder 3"/>
          <p:cNvSpPr>
            <a:spLocks noGrp="1"/>
          </p:cNvSpPr>
          <p:nvPr>
            <p:ph type="sldNum" sz="quarter" idx="5"/>
          </p:nvPr>
        </p:nvSpPr>
        <p:spPr/>
        <p:txBody>
          <a:bodyPr/>
          <a:lstStyle/>
          <a:p>
            <a:fld id="{2E3C1C9F-A658-48E2-A5D0-FF82E680BC55}" type="slidenum">
              <a:rPr lang="ru-RU" smtClean="0"/>
              <a:t>13</a:t>
            </a:fld>
            <a:endParaRPr lang="ru-RU" dirty="0"/>
          </a:p>
        </p:txBody>
      </p:sp>
    </p:spTree>
    <p:extLst>
      <p:ext uri="{BB962C8B-B14F-4D97-AF65-F5344CB8AC3E}">
        <p14:creationId xmlns:p14="http://schemas.microsoft.com/office/powerpoint/2010/main" val="31671116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Andrew</a:t>
            </a:r>
            <a:r>
              <a:rPr lang="en-US" b="1" baseline="0" dirty="0"/>
              <a:t>: </a:t>
            </a:r>
            <a:r>
              <a:rPr lang="en-US" baseline="0" dirty="0">
                <a:latin typeface="+mn-lt"/>
              </a:rPr>
              <a:t>Now that you’ve had a chance to see New Business Item #1, I’ll turn it over to Speaker Hamilton.</a:t>
            </a:r>
          </a:p>
          <a:p>
            <a:endParaRPr lang="en-US" b="1" baseline="0" dirty="0">
              <a:latin typeface="+mn-l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a:latin typeface="+mn-lt"/>
              </a:rPr>
              <a:t>Brandi: </a:t>
            </a:r>
            <a:r>
              <a:rPr lang="en-US" altLang="en-US" dirty="0">
                <a:latin typeface="+mn-lt"/>
                <a:ea typeface="Geneva" pitchFamily="-1" charset="-128"/>
                <a:cs typeface="Geneva" pitchFamily="-1" charset="-128"/>
              </a:rPr>
              <a:t>Before</a:t>
            </a:r>
            <a:r>
              <a:rPr lang="en-US" altLang="en-US" baseline="0" dirty="0">
                <a:latin typeface="+mn-lt"/>
                <a:ea typeface="Geneva" pitchFamily="-1" charset="-128"/>
                <a:cs typeface="Geneva" pitchFamily="-1" charset="-128"/>
              </a:rPr>
              <a:t> we open up the webinar for questions or comments, would </a:t>
            </a:r>
            <a:r>
              <a:rPr lang="en-US" sz="1200" b="1" u="sng" dirty="0">
                <a:solidFill>
                  <a:srgbClr val="312B7E"/>
                </a:solidFill>
                <a:effectLst/>
                <a:latin typeface="+mj-lt"/>
                <a:ea typeface="Times New Roman" panose="02020603050405020304" pitchFamily="18" charset="0"/>
              </a:rPr>
              <a:t>Briana Rider</a:t>
            </a:r>
            <a:r>
              <a:rPr lang="en-US" sz="1200" b="1" u="none" dirty="0">
                <a:solidFill>
                  <a:srgbClr val="312B7E"/>
                </a:solidFill>
                <a:effectLst/>
                <a:latin typeface="+mj-lt"/>
                <a:ea typeface="Times New Roman" panose="02020603050405020304" pitchFamily="18" charset="0"/>
              </a:rPr>
              <a:t> </a:t>
            </a:r>
            <a:r>
              <a:rPr lang="en-US" altLang="en-US" baseline="0" dirty="0">
                <a:latin typeface="+mn-lt"/>
                <a:ea typeface="Geneva" pitchFamily="-1" charset="-128"/>
                <a:cs typeface="Geneva" pitchFamily="-1" charset="-128"/>
              </a:rPr>
              <a:t>or any other members of the </a:t>
            </a:r>
            <a:r>
              <a:rPr lang="en-US" b="1" u="sng" baseline="0" dirty="0">
                <a:latin typeface="+mn-lt"/>
              </a:rPr>
              <a:t>USPHS Delegation</a:t>
            </a:r>
            <a:r>
              <a:rPr lang="en-US" b="1" u="none" baseline="0" dirty="0">
                <a:latin typeface="+mn-lt"/>
              </a:rPr>
              <a:t> </a:t>
            </a:r>
            <a:r>
              <a:rPr lang="en-US" altLang="en-US" baseline="0" dirty="0">
                <a:latin typeface="+mn-lt"/>
                <a:ea typeface="Geneva" pitchFamily="-1" charset="-128"/>
                <a:cs typeface="Geneva" pitchFamily="-1" charset="-128"/>
              </a:rPr>
              <a:t>like to offer comments on this item?</a:t>
            </a:r>
          </a:p>
          <a:p>
            <a:endParaRPr lang="en-US" b="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b="1" baseline="0" dirty="0">
                <a:latin typeface="+mn-lt"/>
                <a:ea typeface="Geneva" pitchFamily="-1" charset="-128"/>
                <a:cs typeface="Geneva" pitchFamily="-1" charset="-128"/>
              </a:rPr>
              <a:t>***if none, there is another opportunity for general comments/questions where we can return back to this slide***</a:t>
            </a:r>
            <a:endParaRPr lang="en-US" altLang="en-US" b="1" dirty="0">
              <a:latin typeface="+mn-lt"/>
              <a:ea typeface="Geneva" pitchFamily="-1" charset="-128"/>
              <a:cs typeface="Geneva" pitchFamily="-1" charset="-128"/>
            </a:endParaRPr>
          </a:p>
          <a:p>
            <a:endParaRPr lang="en-US" sz="500" b="1" baseline="0" dirty="0"/>
          </a:p>
          <a:p>
            <a:r>
              <a:rPr lang="en-US" altLang="en-US" dirty="0">
                <a:latin typeface="+mn-lt"/>
                <a:ea typeface="Geneva" pitchFamily="-1" charset="-128"/>
                <a:cs typeface="Geneva" pitchFamily="-1" charset="-128"/>
              </a:rPr>
              <a:t>If you have any comments or questions, please click on the “raise your hand” button or use the “Chat” features to type your question/comment using the technology on the screen, or send a question using email to </a:t>
            </a:r>
            <a:r>
              <a:rPr lang="en-US" altLang="en-US" dirty="0">
                <a:latin typeface="+mn-lt"/>
                <a:ea typeface="Geneva" pitchFamily="-1" charset="-128"/>
                <a:cs typeface="Geneva" pitchFamily="-1" charset="-128"/>
                <a:hlinkClick r:id="rId3"/>
              </a:rPr>
              <a:t>HOD@aphanet.org</a:t>
            </a:r>
            <a:r>
              <a:rPr lang="en-US" altLang="en-US" dirty="0">
                <a:latin typeface="+mn-lt"/>
                <a:ea typeface="Geneva" pitchFamily="-1" charset="-128"/>
                <a:cs typeface="Geneva" pitchFamily="-1" charset="-128"/>
              </a:rPr>
              <a:t> after the webinar.</a:t>
            </a:r>
            <a:r>
              <a:rPr lang="en-US" altLang="en-US" baseline="0" dirty="0">
                <a:latin typeface="+mn-lt"/>
                <a:ea typeface="Geneva" pitchFamily="-1" charset="-128"/>
                <a:cs typeface="Geneva" pitchFamily="-1" charset="-128"/>
              </a:rPr>
              <a:t>  We have limited time, but your comments and questions will be forwarded to the New Business Review Committee for consideration.</a:t>
            </a:r>
            <a:endParaRPr lang="en-US" altLang="en-US" dirty="0">
              <a:latin typeface="+mn-lt"/>
              <a:ea typeface="Geneva" pitchFamily="-1" charset="-128"/>
              <a:cs typeface="Geneva" pitchFamily="-1" charset="-128"/>
            </a:endParaRPr>
          </a:p>
          <a:p>
            <a:endParaRPr lang="en-US" altLang="en-US" sz="500" dirty="0">
              <a:latin typeface="+mn-lt"/>
              <a:ea typeface="Geneva" pitchFamily="-1" charset="-128"/>
              <a:cs typeface="Geneva" pitchFamily="-1" charset="-128"/>
            </a:endParaRPr>
          </a:p>
          <a:p>
            <a:endParaRPr lang="en-US" dirty="0"/>
          </a:p>
        </p:txBody>
      </p:sp>
      <p:sp>
        <p:nvSpPr>
          <p:cNvPr id="4" name="Slide Number Placeholder 3"/>
          <p:cNvSpPr>
            <a:spLocks noGrp="1"/>
          </p:cNvSpPr>
          <p:nvPr>
            <p:ph type="sldNum" sz="quarter" idx="5"/>
          </p:nvPr>
        </p:nvSpPr>
        <p:spPr/>
        <p:txBody>
          <a:bodyPr/>
          <a:lstStyle/>
          <a:p>
            <a:fld id="{2E3C1C9F-A658-48E2-A5D0-FF82E680BC55}" type="slidenum">
              <a:rPr lang="ru-RU" smtClean="0"/>
              <a:t>14</a:t>
            </a:fld>
            <a:endParaRPr lang="ru-RU" dirty="0"/>
          </a:p>
        </p:txBody>
      </p:sp>
    </p:spTree>
    <p:extLst>
      <p:ext uri="{BB962C8B-B14F-4D97-AF65-F5344CB8AC3E}">
        <p14:creationId xmlns:p14="http://schemas.microsoft.com/office/powerpoint/2010/main" val="2923037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u="sng" dirty="0"/>
              <a:t>Andrew</a:t>
            </a:r>
            <a:r>
              <a:rPr lang="en-US" sz="1200" dirty="0"/>
              <a:t>: </a:t>
            </a:r>
            <a:r>
              <a:rPr lang="en-US" b="1" dirty="0">
                <a:latin typeface="+mn-lt"/>
              </a:rPr>
              <a:t>The </a:t>
            </a:r>
            <a:r>
              <a:rPr lang="en-US" b="1" u="sng" dirty="0">
                <a:latin typeface="+mn-lt"/>
              </a:rPr>
              <a:t>2nd</a:t>
            </a:r>
            <a:r>
              <a:rPr lang="en-US" b="1" dirty="0">
                <a:latin typeface="+mn-lt"/>
              </a:rPr>
              <a:t> item is [</a:t>
            </a:r>
            <a:r>
              <a:rPr lang="en-US" b="1" u="sng" dirty="0">
                <a:latin typeface="+mn-lt"/>
              </a:rPr>
              <a:t>TITLE</a:t>
            </a:r>
            <a:r>
              <a:rPr lang="en-US" sz="1200" b="1" u="sng" baseline="0" dirty="0">
                <a:latin typeface="+mn-lt"/>
              </a:rPr>
              <a:t>]</a:t>
            </a:r>
            <a:r>
              <a:rPr lang="en-US" sz="1200" b="1" u="none" baseline="0" dirty="0">
                <a:latin typeface="+mn-lt"/>
              </a:rPr>
              <a:t>. </a:t>
            </a:r>
            <a:r>
              <a:rPr lang="en-US" sz="1200" b="0" u="none" baseline="0" dirty="0">
                <a:latin typeface="+mn-lt"/>
              </a:rPr>
              <a:t>This item is introduced by [</a:t>
            </a:r>
            <a:r>
              <a:rPr lang="en-US" sz="1200" b="1" u="sng" baseline="0" dirty="0">
                <a:latin typeface="+mn-lt"/>
              </a:rPr>
              <a:t>AUTHOR(S)]</a:t>
            </a:r>
            <a:r>
              <a:rPr lang="en-US" sz="1200" b="0" u="none" dirty="0">
                <a:solidFill>
                  <a:srgbClr val="312B7E"/>
                </a:solidFill>
                <a:effectLst/>
                <a:latin typeface="+mj-lt"/>
                <a:ea typeface="Times New Roman" panose="02020603050405020304" pitchFamily="18" charset="0"/>
              </a:rPr>
              <a:t>, on behalf of the [</a:t>
            </a:r>
            <a:r>
              <a:rPr lang="en-US" sz="1200" b="1" u="sng" dirty="0">
                <a:solidFill>
                  <a:srgbClr val="312B7E"/>
                </a:solidFill>
                <a:effectLst/>
                <a:latin typeface="+mj-lt"/>
                <a:ea typeface="Times New Roman" panose="02020603050405020304" pitchFamily="18" charset="0"/>
              </a:rPr>
              <a:t>DELEGATION]</a:t>
            </a:r>
            <a:br>
              <a:rPr lang="en-US" b="1" dirty="0">
                <a:latin typeface="+mn-lt"/>
              </a:rPr>
            </a:br>
            <a:endParaRPr lang="en-US" b="1" dirty="0">
              <a:latin typeface="+mn-l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0" dirty="0"/>
              <a:t>The motion is to adopt the language shown on the screen.</a:t>
            </a:r>
          </a:p>
          <a:p>
            <a:endParaRPr lang="en-US" dirty="0"/>
          </a:p>
          <a:p>
            <a:pPr marL="342900" marR="0" lvl="0" indent="-342900">
              <a:spcBef>
                <a:spcPts val="0"/>
              </a:spcBef>
              <a:spcAft>
                <a:spcPts val="0"/>
              </a:spcAft>
              <a:buFont typeface="+mj-lt"/>
              <a:buAutoNum type="arabicPeriod"/>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lang="en-US" sz="1200" u="none" strike="noStrike" dirty="0">
                <a:effectLst/>
                <a:latin typeface="+mj-lt"/>
                <a:ea typeface="Gill Sans"/>
                <a:cs typeface="Gill Sans"/>
              </a:rPr>
              <a:t>APhA supports changes in laws, regulations, and policies to permit DEA-registered and trained opioid treatment program clinicians and other providers the ability to prescribe methadone for opioid use disorder and offer referrals to addiction specialist physicians according to patient need.</a:t>
            </a:r>
            <a:endParaRPr lang="en-US" sz="1200" u="none" strike="noStrike" dirty="0">
              <a:effectLst/>
              <a:latin typeface="+mj-lt"/>
              <a:ea typeface="Times New Roman" panose="02020603050405020304" pitchFamily="18" charset="0"/>
            </a:endParaRPr>
          </a:p>
          <a:p>
            <a:pPr marL="342900" marR="0" indent="-342900">
              <a:spcBef>
                <a:spcPts val="0"/>
              </a:spcBef>
              <a:spcAft>
                <a:spcPts val="0"/>
              </a:spcAft>
              <a:buFont typeface="+mj-lt"/>
              <a:buAutoNum type="arabicPeriod"/>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lang="en-US" sz="1200" u="none" strike="noStrike" dirty="0">
                <a:effectLst/>
                <a:latin typeface="+mj-lt"/>
                <a:ea typeface="Gill Sans"/>
                <a:cs typeface="Gill Sans"/>
              </a:rPr>
              <a:t>APhA supports changes in laws, regulations, and policies to permit community pharmacy dispensing of methadone for opioid use disorder and appropriate reimbursement for these services. </a:t>
            </a:r>
            <a:r>
              <a:rPr lang="en-US" sz="1200" dirty="0">
                <a:effectLst/>
                <a:latin typeface="+mj-lt"/>
                <a:ea typeface="Gill Sans"/>
                <a:cs typeface="Gill Sans"/>
              </a:rPr>
              <a:t> </a:t>
            </a:r>
            <a:endParaRPr lang="en-US" sz="1200" dirty="0">
              <a:effectLst/>
              <a:latin typeface="+mj-lt"/>
              <a:ea typeface="Times New Roman" panose="02020603050405020304" pitchFamily="18" charset="0"/>
            </a:endParaRPr>
          </a:p>
          <a:p>
            <a:pPr marL="342900" marR="0" lvl="0" indent="-342900">
              <a:spcBef>
                <a:spcPts val="0"/>
              </a:spcBef>
              <a:spcAft>
                <a:spcPts val="0"/>
              </a:spcAft>
              <a:buFont typeface="+mj-lt"/>
              <a:buAutoNum type="arabicPeriod"/>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lang="en-US" sz="1200" u="none" strike="noStrike" dirty="0">
                <a:effectLst/>
                <a:latin typeface="+mj-lt"/>
                <a:ea typeface="Gill Sans"/>
                <a:cs typeface="Gill Sans"/>
              </a:rPr>
              <a:t>APhA supports partnerships and collaborations to increase patient access to opioid treatment programs (OTPs) and clinicians.</a:t>
            </a:r>
            <a:r>
              <a:rPr lang="en-US" sz="1200" dirty="0">
                <a:effectLst/>
                <a:latin typeface="+mj-lt"/>
                <a:ea typeface="Gill Sans"/>
                <a:cs typeface="Gill Sans"/>
              </a:rPr>
              <a:t> </a:t>
            </a:r>
            <a:endParaRPr lang="en-US" sz="1200" dirty="0">
              <a:effectLst/>
              <a:latin typeface="+mj-lt"/>
              <a:ea typeface="Times New Roman" panose="02020603050405020304" pitchFamily="18" charset="0"/>
            </a:endParaRPr>
          </a:p>
          <a:p>
            <a:pPr marL="342900" marR="0" lvl="0" indent="-342900">
              <a:spcBef>
                <a:spcPts val="0"/>
              </a:spcBef>
              <a:spcAft>
                <a:spcPts val="0"/>
              </a:spcAft>
              <a:buFont typeface="+mj-lt"/>
              <a:buAutoNum type="arabicPeriod"/>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lang="en-US" sz="1200" u="none" strike="noStrike" dirty="0">
                <a:effectLst/>
                <a:latin typeface="+mj-lt"/>
                <a:ea typeface="Gill Sans"/>
                <a:cs typeface="Gill Sans"/>
              </a:rPr>
              <a:t>APhA advocates for interprofessional education on laws, regulations, and policies regarding office-based prescribing and community pharmacy dispensing of methadone in curricula, postgraduate training, and continuing professional development programs of all health professions.</a:t>
            </a:r>
            <a:endParaRPr lang="en-US" sz="1200" u="none" strike="noStrike" dirty="0">
              <a:effectLst/>
              <a:latin typeface="+mj-lt"/>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2E3C1C9F-A658-48E2-A5D0-FF82E680BC55}" type="slidenum">
              <a:rPr lang="ru-RU" smtClean="0"/>
              <a:t>15</a:t>
            </a:fld>
            <a:endParaRPr lang="ru-RU" dirty="0"/>
          </a:p>
        </p:txBody>
      </p:sp>
    </p:spTree>
    <p:extLst>
      <p:ext uri="{BB962C8B-B14F-4D97-AF65-F5344CB8AC3E}">
        <p14:creationId xmlns:p14="http://schemas.microsoft.com/office/powerpoint/2010/main" val="28827582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u="sng" dirty="0"/>
              <a:t>Andrew</a:t>
            </a:r>
            <a:r>
              <a:rPr lang="en-US" sz="1200" dirty="0"/>
              <a:t>: </a:t>
            </a:r>
            <a:r>
              <a:rPr lang="en-US" sz="1200" dirty="0">
                <a:effectLst/>
                <a:latin typeface="Arial" panose="020B0604020202020204" pitchFamily="34" charset="0"/>
              </a:rPr>
              <a:t>The related current APhA policy is provided on the slide and in the background information. </a:t>
            </a:r>
            <a:endParaRPr lang="en-US" dirty="0"/>
          </a:p>
          <a:p>
            <a:endParaRPr lang="en-US" dirty="0"/>
          </a:p>
        </p:txBody>
      </p:sp>
      <p:sp>
        <p:nvSpPr>
          <p:cNvPr id="4" name="Slide Number Placeholder 3"/>
          <p:cNvSpPr>
            <a:spLocks noGrp="1"/>
          </p:cNvSpPr>
          <p:nvPr>
            <p:ph type="sldNum" sz="quarter" idx="5"/>
          </p:nvPr>
        </p:nvSpPr>
        <p:spPr/>
        <p:txBody>
          <a:bodyPr/>
          <a:lstStyle/>
          <a:p>
            <a:fld id="{2E3C1C9F-A658-48E2-A5D0-FF82E680BC55}" type="slidenum">
              <a:rPr lang="ru-RU" smtClean="0"/>
              <a:t>16</a:t>
            </a:fld>
            <a:endParaRPr lang="ru-RU" dirty="0"/>
          </a:p>
        </p:txBody>
      </p:sp>
    </p:spTree>
    <p:extLst>
      <p:ext uri="{BB962C8B-B14F-4D97-AF65-F5344CB8AC3E}">
        <p14:creationId xmlns:p14="http://schemas.microsoft.com/office/powerpoint/2010/main" val="26681588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Andrew</a:t>
            </a:r>
            <a:r>
              <a:rPr lang="en-US" b="1" baseline="0" dirty="0"/>
              <a:t>: </a:t>
            </a:r>
            <a:r>
              <a:rPr lang="en-US" baseline="0" dirty="0">
                <a:latin typeface="+mn-lt"/>
              </a:rPr>
              <a:t>Now that you’ve had a chance to see New Business Item #2, I’ll turn it over to Speaker Hamilton.</a:t>
            </a:r>
          </a:p>
          <a:p>
            <a:endParaRPr lang="en-US" b="1" baseline="0" dirty="0">
              <a:latin typeface="+mn-l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a:latin typeface="+mn-lt"/>
              </a:rPr>
              <a:t>Brandi: </a:t>
            </a:r>
            <a:r>
              <a:rPr lang="en-US" altLang="en-US" dirty="0">
                <a:latin typeface="+mn-lt"/>
                <a:ea typeface="Geneva" pitchFamily="-1" charset="-128"/>
                <a:cs typeface="Geneva" pitchFamily="-1" charset="-128"/>
              </a:rPr>
              <a:t>W</a:t>
            </a:r>
            <a:r>
              <a:rPr lang="en-US" altLang="en-US" baseline="0" dirty="0">
                <a:latin typeface="+mn-lt"/>
                <a:ea typeface="Geneva" pitchFamily="-1" charset="-128"/>
                <a:cs typeface="Geneva" pitchFamily="-1" charset="-128"/>
              </a:rPr>
              <a:t>ould </a:t>
            </a:r>
            <a:r>
              <a:rPr lang="en-US" sz="1200" b="1" u="sng" dirty="0">
                <a:solidFill>
                  <a:srgbClr val="312B7E"/>
                </a:solidFill>
                <a:effectLst/>
                <a:latin typeface="+mj-lt"/>
                <a:ea typeface="Times New Roman" panose="02020603050405020304" pitchFamily="18" charset="0"/>
              </a:rPr>
              <a:t>Matthew Lacroix</a:t>
            </a:r>
            <a:r>
              <a:rPr lang="en-US" sz="1200" b="1" u="none" dirty="0">
                <a:solidFill>
                  <a:srgbClr val="312B7E"/>
                </a:solidFill>
                <a:effectLst/>
                <a:latin typeface="+mj-lt"/>
                <a:ea typeface="Times New Roman" panose="02020603050405020304" pitchFamily="18" charset="0"/>
              </a:rPr>
              <a:t> </a:t>
            </a:r>
            <a:r>
              <a:rPr lang="en-US" altLang="en-US" baseline="0" dirty="0">
                <a:latin typeface="+mn-lt"/>
                <a:ea typeface="Geneva" pitchFamily="-1" charset="-128"/>
                <a:cs typeface="Geneva" pitchFamily="-1" charset="-128"/>
              </a:rPr>
              <a:t>or any other members of the </a:t>
            </a:r>
            <a:r>
              <a:rPr lang="en-US" b="1" u="sng" baseline="0" dirty="0">
                <a:latin typeface="+mn-lt"/>
              </a:rPr>
              <a:t>Rhode Island Delegation</a:t>
            </a:r>
            <a:r>
              <a:rPr lang="en-US" b="1" u="none" baseline="0" dirty="0">
                <a:latin typeface="+mn-lt"/>
              </a:rPr>
              <a:t> </a:t>
            </a:r>
            <a:r>
              <a:rPr lang="en-US" altLang="en-US" baseline="0" dirty="0">
                <a:latin typeface="+mn-lt"/>
                <a:ea typeface="Geneva" pitchFamily="-1" charset="-128"/>
                <a:cs typeface="Geneva" pitchFamily="-1" charset="-128"/>
              </a:rPr>
              <a:t>like to offer comments on this item?</a:t>
            </a:r>
          </a:p>
          <a:p>
            <a:endParaRPr lang="en-US" b="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b="1" baseline="0" dirty="0">
                <a:latin typeface="+mn-lt"/>
                <a:ea typeface="Geneva" pitchFamily="-1" charset="-128"/>
                <a:cs typeface="Geneva" pitchFamily="-1" charset="-128"/>
              </a:rPr>
              <a:t>***if none, there is another opportunity for general comments/questions where we can return back to this slide***</a:t>
            </a:r>
            <a:endParaRPr lang="en-US" altLang="en-US" b="1" dirty="0">
              <a:latin typeface="+mn-lt"/>
              <a:ea typeface="Geneva" pitchFamily="-1" charset="-128"/>
              <a:cs typeface="Geneva" pitchFamily="-1" charset="-128"/>
            </a:endParaRPr>
          </a:p>
          <a:p>
            <a:endParaRPr lang="en-US" sz="500" b="1" baseline="0" dirty="0"/>
          </a:p>
          <a:p>
            <a:r>
              <a:rPr lang="en-US" altLang="en-US" dirty="0">
                <a:latin typeface="+mn-lt"/>
                <a:ea typeface="Geneva" pitchFamily="-1" charset="-128"/>
                <a:cs typeface="Geneva" pitchFamily="-1" charset="-128"/>
              </a:rPr>
              <a:t>If you have any comments or questions, please click on the “raise your hand” button or use the “Chat” features to type your question/comment using the technology on the screen, or send a question using email to </a:t>
            </a:r>
            <a:r>
              <a:rPr lang="en-US" altLang="en-US" dirty="0">
                <a:latin typeface="+mn-lt"/>
                <a:ea typeface="Geneva" pitchFamily="-1" charset="-128"/>
                <a:cs typeface="Geneva" pitchFamily="-1" charset="-128"/>
                <a:hlinkClick r:id="rId3"/>
              </a:rPr>
              <a:t>HOD@aphanet.org</a:t>
            </a:r>
            <a:r>
              <a:rPr lang="en-US" altLang="en-US" dirty="0">
                <a:latin typeface="+mn-lt"/>
                <a:ea typeface="Geneva" pitchFamily="-1" charset="-128"/>
                <a:cs typeface="Geneva" pitchFamily="-1" charset="-128"/>
              </a:rPr>
              <a:t> after the webinar.</a:t>
            </a:r>
            <a:r>
              <a:rPr lang="en-US" altLang="en-US" baseline="0" dirty="0">
                <a:latin typeface="+mn-lt"/>
                <a:ea typeface="Geneva" pitchFamily="-1" charset="-128"/>
                <a:cs typeface="Geneva" pitchFamily="-1" charset="-128"/>
              </a:rPr>
              <a:t>  We have limited time, but your comments and questions will be forwarded to the New Business Review Committee for consideration.</a:t>
            </a:r>
            <a:endParaRPr lang="en-US" altLang="en-US" dirty="0">
              <a:latin typeface="+mn-lt"/>
              <a:ea typeface="Geneva" pitchFamily="-1" charset="-128"/>
              <a:cs typeface="Geneva" pitchFamily="-1" charset="-128"/>
            </a:endParaRPr>
          </a:p>
          <a:p>
            <a:endParaRPr lang="en-US" altLang="en-US" sz="500" dirty="0">
              <a:latin typeface="+mn-lt"/>
              <a:ea typeface="Geneva" pitchFamily="-1" charset="-128"/>
              <a:cs typeface="Geneva" pitchFamily="-1" charset="-128"/>
            </a:endParaRPr>
          </a:p>
          <a:p>
            <a:endParaRPr lang="en-US" dirty="0"/>
          </a:p>
        </p:txBody>
      </p:sp>
      <p:sp>
        <p:nvSpPr>
          <p:cNvPr id="4" name="Slide Number Placeholder 3"/>
          <p:cNvSpPr>
            <a:spLocks noGrp="1"/>
          </p:cNvSpPr>
          <p:nvPr>
            <p:ph type="sldNum" sz="quarter" idx="5"/>
          </p:nvPr>
        </p:nvSpPr>
        <p:spPr/>
        <p:txBody>
          <a:bodyPr/>
          <a:lstStyle/>
          <a:p>
            <a:fld id="{2E3C1C9F-A658-48E2-A5D0-FF82E680BC55}" type="slidenum">
              <a:rPr lang="ru-RU" smtClean="0"/>
              <a:t>17</a:t>
            </a:fld>
            <a:endParaRPr lang="ru-RU" dirty="0"/>
          </a:p>
        </p:txBody>
      </p:sp>
    </p:spTree>
    <p:extLst>
      <p:ext uri="{BB962C8B-B14F-4D97-AF65-F5344CB8AC3E}">
        <p14:creationId xmlns:p14="http://schemas.microsoft.com/office/powerpoint/2010/main" val="21554033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CB21CF-43B1-9516-4A41-D8B991DA0EC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79142D-294A-C6FB-C805-E7AB6678625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E4204E0-CD20-1323-E17F-86553CF03971}"/>
              </a:ext>
            </a:extLst>
          </p:cNvPr>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u="sng" dirty="0"/>
              <a:t>Andrew</a:t>
            </a:r>
            <a:r>
              <a:rPr lang="en-US" sz="1200" dirty="0"/>
              <a:t>: </a:t>
            </a:r>
            <a:r>
              <a:rPr lang="en-US" b="1" dirty="0">
                <a:latin typeface="+mn-lt"/>
              </a:rPr>
              <a:t>The </a:t>
            </a:r>
            <a:r>
              <a:rPr lang="en-US" b="1" u="sng" dirty="0">
                <a:latin typeface="+mn-lt"/>
              </a:rPr>
              <a:t>3rd</a:t>
            </a:r>
            <a:r>
              <a:rPr lang="en-US" b="1" dirty="0">
                <a:latin typeface="+mn-lt"/>
              </a:rPr>
              <a:t> item is [</a:t>
            </a:r>
            <a:r>
              <a:rPr lang="en-US" b="1" u="sng" dirty="0">
                <a:latin typeface="+mn-lt"/>
              </a:rPr>
              <a:t>TITLE</a:t>
            </a:r>
            <a:r>
              <a:rPr lang="en-US" sz="1200" b="1" u="sng" baseline="0" dirty="0">
                <a:latin typeface="+mn-lt"/>
              </a:rPr>
              <a:t>] </a:t>
            </a:r>
            <a:r>
              <a:rPr lang="en-US" sz="1200" b="0" u="none" baseline="0" dirty="0">
                <a:latin typeface="+mn-lt"/>
              </a:rPr>
              <a:t>This item is introduced by [</a:t>
            </a:r>
            <a:r>
              <a:rPr lang="en-US" sz="1200" b="1" u="sng" baseline="0" dirty="0">
                <a:latin typeface="+mn-lt"/>
              </a:rPr>
              <a:t>AUTHOR(S)]</a:t>
            </a:r>
            <a:r>
              <a:rPr lang="en-US" sz="1200" b="0" u="none" dirty="0">
                <a:solidFill>
                  <a:srgbClr val="312B7E"/>
                </a:solidFill>
                <a:effectLst/>
                <a:latin typeface="+mj-lt"/>
                <a:ea typeface="Times New Roman" panose="02020603050405020304" pitchFamily="18" charset="0"/>
              </a:rPr>
              <a:t>, on behalf of the [</a:t>
            </a:r>
            <a:r>
              <a:rPr lang="en-US" sz="1200" b="1" u="sng" dirty="0">
                <a:solidFill>
                  <a:srgbClr val="312B7E"/>
                </a:solidFill>
                <a:effectLst/>
                <a:latin typeface="+mj-lt"/>
                <a:ea typeface="Times New Roman" panose="02020603050405020304" pitchFamily="18" charset="0"/>
              </a:rPr>
              <a:t>DELEGATION]</a:t>
            </a:r>
            <a:br>
              <a:rPr lang="en-US" b="1" dirty="0">
                <a:latin typeface="+mn-lt"/>
              </a:rPr>
            </a:br>
            <a:endParaRPr lang="en-US" b="1" dirty="0">
              <a:latin typeface="+mn-l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0" dirty="0"/>
              <a:t>The motion is to </a:t>
            </a:r>
            <a:r>
              <a:rPr lang="en-US" sz="1200" dirty="0">
                <a:latin typeface="+mj-lt"/>
              </a:rPr>
              <a:t>adopt the following policy statement as written and part of the existing 2012, 2009 collective bargaining policy.</a:t>
            </a:r>
            <a:r>
              <a:rPr lang="en-US" b="0" dirty="0"/>
              <a:t> Amending existing APhA policy language, as shown on the screen, by adding the following proposed statement to become a new statement #1); To illustrate this on the next slide (staff to transition to next slide)</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indent="0" algn="l" defTabSz="914400" rtl="0" eaLnBrk="1" fontAlgn="auto" latinLnBrk="0" hangingPunct="1">
              <a:lnSpc>
                <a:spcPct val="100000"/>
              </a:lnSpc>
              <a:spcBef>
                <a:spcPts val="0"/>
              </a:spcBef>
              <a:spcAft>
                <a:spcPts val="0"/>
              </a:spcAft>
              <a:buClrTx/>
              <a:buSzTx/>
              <a:buFontTx/>
              <a:buNone/>
              <a:tabLst/>
              <a:defRPr/>
            </a:pPr>
            <a:r>
              <a:rPr lang="en-US" b="0" dirty="0"/>
              <a:t>you will find a black line on the screen, which also appears in later NBI’s. This line separates the motion being made from the existing policy statements that are not part of the motion. So in other words, for this NBI #3, the motion that will be on the floor only includes the red statement #1 here. And the other two existing statements from the 2012, 1999 Collective Bargaining policy are provided purely as background.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dirty="0"/>
          </a:p>
          <a:p>
            <a:pPr marL="342900" marR="0" lvl="0" indent="-342900">
              <a:lnSpc>
                <a:spcPts val="2400"/>
              </a:lnSpc>
              <a:spcBef>
                <a:spcPts val="0"/>
              </a:spcBef>
              <a:spcAft>
                <a:spcPts val="0"/>
              </a:spcAft>
              <a:buFont typeface="+mj-lt"/>
              <a:buAutoNum type="arabicPeriod"/>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lang="en-US" sz="1200" u="sng" dirty="0">
                <a:solidFill>
                  <a:srgbClr val="FF0000"/>
                </a:solidFill>
                <a:effectLst/>
                <a:latin typeface="+mj-lt"/>
                <a:ea typeface="Times New Roman" panose="02020603050405020304" pitchFamily="18" charset="0"/>
              </a:rPr>
              <a:t>APhA affirms the United Nations’ Universal Declaration of Human Rights that collective bargaining is a fundamental human right.</a:t>
            </a:r>
            <a:endParaRPr lang="en-US" sz="1200" dirty="0">
              <a:effectLst/>
              <a:latin typeface="+mj-lt"/>
              <a:ea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b="0" dirty="0"/>
          </a:p>
          <a:p>
            <a:endParaRPr lang="en-US" dirty="0"/>
          </a:p>
        </p:txBody>
      </p:sp>
      <p:sp>
        <p:nvSpPr>
          <p:cNvPr id="4" name="Slide Number Placeholder 3">
            <a:extLst>
              <a:ext uri="{FF2B5EF4-FFF2-40B4-BE49-F238E27FC236}">
                <a16:creationId xmlns:a16="http://schemas.microsoft.com/office/drawing/2014/main" id="{2C6763A9-B436-5111-F135-6FCD14F01C71}"/>
              </a:ext>
            </a:extLst>
          </p:cNvPr>
          <p:cNvSpPr>
            <a:spLocks noGrp="1"/>
          </p:cNvSpPr>
          <p:nvPr>
            <p:ph type="sldNum" sz="quarter" idx="5"/>
          </p:nvPr>
        </p:nvSpPr>
        <p:spPr/>
        <p:txBody>
          <a:bodyPr/>
          <a:lstStyle/>
          <a:p>
            <a:fld id="{2E3C1C9F-A658-48E2-A5D0-FF82E680BC55}" type="slidenum">
              <a:rPr lang="ru-RU" smtClean="0"/>
              <a:t>18</a:t>
            </a:fld>
            <a:endParaRPr lang="ru-RU" dirty="0"/>
          </a:p>
        </p:txBody>
      </p:sp>
    </p:spTree>
    <p:extLst>
      <p:ext uri="{BB962C8B-B14F-4D97-AF65-F5344CB8AC3E}">
        <p14:creationId xmlns:p14="http://schemas.microsoft.com/office/powerpoint/2010/main" val="10659470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2F3DE2-1707-8278-F901-0EEB17440DF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640340D-CF8F-357B-E5BA-A76D7E974FC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E83D8C-8226-A890-F3CA-BFA17DE40E0D}"/>
              </a:ext>
            </a:extLst>
          </p:cNvPr>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u="sng" dirty="0"/>
              <a:t>Andrew</a:t>
            </a:r>
            <a:r>
              <a:rPr lang="en-US" sz="1200" dirty="0"/>
              <a:t>: </a:t>
            </a:r>
            <a:r>
              <a:rPr lang="en-US" b="1" dirty="0">
                <a:latin typeface="+mn-lt"/>
              </a:rPr>
              <a:t>The </a:t>
            </a:r>
            <a:r>
              <a:rPr lang="en-US" b="1" u="sng" dirty="0">
                <a:latin typeface="+mn-lt"/>
              </a:rPr>
              <a:t>3rd</a:t>
            </a:r>
            <a:r>
              <a:rPr lang="en-US" b="1" dirty="0">
                <a:latin typeface="+mn-lt"/>
              </a:rPr>
              <a:t> item is [</a:t>
            </a:r>
            <a:r>
              <a:rPr lang="en-US" b="1" u="sng" dirty="0">
                <a:latin typeface="+mn-lt"/>
              </a:rPr>
              <a:t>TITLE</a:t>
            </a:r>
            <a:r>
              <a:rPr lang="en-US" sz="1200" b="1" u="sng" baseline="0" dirty="0">
                <a:latin typeface="+mn-lt"/>
              </a:rPr>
              <a:t>] </a:t>
            </a:r>
            <a:r>
              <a:rPr lang="en-US" sz="1200" b="0" u="none" baseline="0" dirty="0">
                <a:latin typeface="+mn-lt"/>
              </a:rPr>
              <a:t>This item is introduced by [</a:t>
            </a:r>
            <a:r>
              <a:rPr lang="en-US" sz="1200" b="1" u="sng" baseline="0" dirty="0">
                <a:latin typeface="+mn-lt"/>
              </a:rPr>
              <a:t>AUTHOR(S)]</a:t>
            </a:r>
            <a:r>
              <a:rPr lang="en-US" sz="1200" b="0" u="none" dirty="0">
                <a:solidFill>
                  <a:srgbClr val="312B7E"/>
                </a:solidFill>
                <a:effectLst/>
                <a:latin typeface="+mj-lt"/>
                <a:ea typeface="Times New Roman" panose="02020603050405020304" pitchFamily="18" charset="0"/>
              </a:rPr>
              <a:t>, on behalf of the [</a:t>
            </a:r>
            <a:r>
              <a:rPr lang="en-US" sz="1200" b="1" u="sng" dirty="0">
                <a:solidFill>
                  <a:srgbClr val="312B7E"/>
                </a:solidFill>
                <a:effectLst/>
                <a:latin typeface="+mj-lt"/>
                <a:ea typeface="Times New Roman" panose="02020603050405020304" pitchFamily="18" charset="0"/>
              </a:rPr>
              <a:t>DELEGATION]</a:t>
            </a:r>
            <a:br>
              <a:rPr lang="en-US" b="1" dirty="0">
                <a:latin typeface="+mn-lt"/>
              </a:rPr>
            </a:br>
            <a:endParaRPr lang="en-US" b="1" dirty="0">
              <a:latin typeface="+mn-l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0" dirty="0"/>
              <a:t>you will find a black line on the screen, which also appears in later NBI’s. This line separates the motion being made from the existing policy statements that are not part of the motion. So in other words, for this NBI #3, the motion that will be on the floor only includes the red statement #1 here. And the other two existing statements from the 2012, 1999 Collective Bargaining policy are provided purely as background.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dirty="0"/>
          </a:p>
          <a:p>
            <a:pPr marL="342900" marR="0" lvl="0" indent="-342900">
              <a:lnSpc>
                <a:spcPts val="2400"/>
              </a:lnSpc>
              <a:spcBef>
                <a:spcPts val="0"/>
              </a:spcBef>
              <a:spcAft>
                <a:spcPts val="0"/>
              </a:spcAft>
              <a:buFont typeface="+mj-lt"/>
              <a:buAutoNum type="arabicPeriod"/>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lang="en-US" sz="1200" u="sng" dirty="0">
                <a:solidFill>
                  <a:srgbClr val="FF0000"/>
                </a:solidFill>
                <a:effectLst/>
                <a:latin typeface="+mj-lt"/>
                <a:ea typeface="Times New Roman" panose="02020603050405020304" pitchFamily="18" charset="0"/>
              </a:rPr>
              <a:t>APhA affirms the United Nations’ Universal Declaration of Human Rights that collective bargaining is a fundamental human right.</a:t>
            </a:r>
            <a:endParaRPr lang="en-US" sz="1200" dirty="0">
              <a:effectLst/>
              <a:latin typeface="+mj-lt"/>
              <a:ea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b="0" dirty="0"/>
          </a:p>
          <a:p>
            <a:endParaRPr lang="en-US" dirty="0"/>
          </a:p>
        </p:txBody>
      </p:sp>
      <p:sp>
        <p:nvSpPr>
          <p:cNvPr id="4" name="Slide Number Placeholder 3">
            <a:extLst>
              <a:ext uri="{FF2B5EF4-FFF2-40B4-BE49-F238E27FC236}">
                <a16:creationId xmlns:a16="http://schemas.microsoft.com/office/drawing/2014/main" id="{1DD1E0C9-B7E4-453E-A1F5-D1CC44096EF8}"/>
              </a:ext>
            </a:extLst>
          </p:cNvPr>
          <p:cNvSpPr>
            <a:spLocks noGrp="1"/>
          </p:cNvSpPr>
          <p:nvPr>
            <p:ph type="sldNum" sz="quarter" idx="5"/>
          </p:nvPr>
        </p:nvSpPr>
        <p:spPr/>
        <p:txBody>
          <a:bodyPr/>
          <a:lstStyle/>
          <a:p>
            <a:fld id="{2E3C1C9F-A658-48E2-A5D0-FF82E680BC55}" type="slidenum">
              <a:rPr lang="ru-RU" smtClean="0"/>
              <a:t>19</a:t>
            </a:fld>
            <a:endParaRPr lang="ru-RU" dirty="0"/>
          </a:p>
        </p:txBody>
      </p:sp>
    </p:spTree>
    <p:extLst>
      <p:ext uri="{BB962C8B-B14F-4D97-AF65-F5344CB8AC3E}">
        <p14:creationId xmlns:p14="http://schemas.microsoft.com/office/powerpoint/2010/main" val="26511153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Brandi</a:t>
            </a:r>
            <a:r>
              <a:rPr lang="en-US" dirty="0"/>
              <a:t>: Review the information on this slide</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AB7227-B331-9740-813C-133FA7EC3AE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6870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u="sng" dirty="0"/>
              <a:t>Andrew</a:t>
            </a:r>
            <a:r>
              <a:rPr lang="en-US" sz="1200" dirty="0"/>
              <a:t>: </a:t>
            </a:r>
            <a:r>
              <a:rPr lang="en-US" sz="1200" dirty="0">
                <a:effectLst/>
                <a:latin typeface="Arial" panose="020B0604020202020204" pitchFamily="34" charset="0"/>
              </a:rPr>
              <a:t>The related current APhA policy is provided on the slide and in the background information. </a:t>
            </a:r>
            <a:endParaRPr lang="en-US" dirty="0"/>
          </a:p>
          <a:p>
            <a:endParaRPr lang="en-US" dirty="0"/>
          </a:p>
        </p:txBody>
      </p:sp>
      <p:sp>
        <p:nvSpPr>
          <p:cNvPr id="4" name="Slide Number Placeholder 3"/>
          <p:cNvSpPr>
            <a:spLocks noGrp="1"/>
          </p:cNvSpPr>
          <p:nvPr>
            <p:ph type="sldNum" sz="quarter" idx="5"/>
          </p:nvPr>
        </p:nvSpPr>
        <p:spPr/>
        <p:txBody>
          <a:bodyPr/>
          <a:lstStyle/>
          <a:p>
            <a:fld id="{2E3C1C9F-A658-48E2-A5D0-FF82E680BC55}" type="slidenum">
              <a:rPr lang="ru-RU" smtClean="0"/>
              <a:t>20</a:t>
            </a:fld>
            <a:endParaRPr lang="ru-RU" dirty="0"/>
          </a:p>
        </p:txBody>
      </p:sp>
    </p:spTree>
    <p:extLst>
      <p:ext uri="{BB962C8B-B14F-4D97-AF65-F5344CB8AC3E}">
        <p14:creationId xmlns:p14="http://schemas.microsoft.com/office/powerpoint/2010/main" val="36873511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Andrew</a:t>
            </a:r>
            <a:r>
              <a:rPr lang="en-US" b="1" baseline="0" dirty="0"/>
              <a:t>: </a:t>
            </a:r>
            <a:r>
              <a:rPr lang="en-US" baseline="0" dirty="0">
                <a:latin typeface="+mn-lt"/>
              </a:rPr>
              <a:t>Now that you’ve had a chance to see New Business Item #3, I’ll turn it over to Speaker Hamilton.</a:t>
            </a:r>
          </a:p>
          <a:p>
            <a:endParaRPr lang="en-US" b="1" baseline="0" dirty="0">
              <a:latin typeface="+mn-l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a:latin typeface="+mn-lt"/>
              </a:rPr>
              <a:t>Brandi: </a:t>
            </a:r>
            <a:r>
              <a:rPr lang="en-US" altLang="en-US" dirty="0">
                <a:latin typeface="+mn-lt"/>
                <a:ea typeface="Geneva" pitchFamily="-1" charset="-128"/>
                <a:cs typeface="Geneva" pitchFamily="-1" charset="-128"/>
              </a:rPr>
              <a:t>W</a:t>
            </a:r>
            <a:r>
              <a:rPr lang="en-US" altLang="en-US" baseline="0" dirty="0">
                <a:latin typeface="+mn-lt"/>
                <a:ea typeface="Geneva" pitchFamily="-1" charset="-128"/>
                <a:cs typeface="Geneva" pitchFamily="-1" charset="-128"/>
              </a:rPr>
              <a:t>ould </a:t>
            </a:r>
            <a:r>
              <a:rPr lang="en-US" sz="1200" b="1" u="sng" dirty="0">
                <a:solidFill>
                  <a:srgbClr val="312B7E"/>
                </a:solidFill>
                <a:effectLst/>
                <a:latin typeface="+mj-lt"/>
                <a:ea typeface="Times New Roman" panose="02020603050405020304" pitchFamily="18" charset="0"/>
              </a:rPr>
              <a:t>Stephanie Gernant</a:t>
            </a:r>
            <a:r>
              <a:rPr lang="en-US" sz="1200" b="1" u="none" dirty="0">
                <a:solidFill>
                  <a:srgbClr val="312B7E"/>
                </a:solidFill>
                <a:effectLst/>
                <a:latin typeface="+mj-lt"/>
                <a:ea typeface="Times New Roman" panose="02020603050405020304" pitchFamily="18" charset="0"/>
              </a:rPr>
              <a:t> </a:t>
            </a:r>
            <a:r>
              <a:rPr lang="en-US" altLang="en-US" u="none" baseline="0" dirty="0">
                <a:latin typeface="+mn-lt"/>
                <a:ea typeface="Geneva" pitchFamily="-1" charset="-128"/>
                <a:cs typeface="Geneva" pitchFamily="-1" charset="-128"/>
              </a:rPr>
              <a:t>or </a:t>
            </a:r>
            <a:r>
              <a:rPr lang="en-US" altLang="en-US" baseline="0" dirty="0">
                <a:latin typeface="+mn-lt"/>
                <a:ea typeface="Geneva" pitchFamily="-1" charset="-128"/>
                <a:cs typeface="Geneva" pitchFamily="-1" charset="-128"/>
              </a:rPr>
              <a:t>any other members of the </a:t>
            </a:r>
            <a:r>
              <a:rPr lang="en-US" altLang="en-US" b="1" u="sng" baseline="0" dirty="0">
                <a:latin typeface="+mn-lt"/>
                <a:ea typeface="Geneva" pitchFamily="-1" charset="-128"/>
                <a:cs typeface="Geneva" pitchFamily="-1" charset="-128"/>
              </a:rPr>
              <a:t>APhA-APRS or APhA-APPM </a:t>
            </a:r>
            <a:r>
              <a:rPr lang="en-US" b="1" u="sng" baseline="0" dirty="0">
                <a:latin typeface="+mn-lt"/>
              </a:rPr>
              <a:t>Delegation</a:t>
            </a:r>
            <a:r>
              <a:rPr lang="en-US" b="1" u="none" baseline="0" dirty="0">
                <a:latin typeface="+mn-lt"/>
              </a:rPr>
              <a:t> </a:t>
            </a:r>
            <a:r>
              <a:rPr lang="en-US" altLang="en-US" baseline="0" dirty="0">
                <a:latin typeface="+mn-lt"/>
                <a:ea typeface="Geneva" pitchFamily="-1" charset="-128"/>
                <a:cs typeface="Geneva" pitchFamily="-1" charset="-128"/>
              </a:rPr>
              <a:t>like to offer comments on this item?</a:t>
            </a:r>
          </a:p>
          <a:p>
            <a:endParaRPr lang="en-US" b="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b="1" baseline="0" dirty="0">
                <a:latin typeface="+mn-lt"/>
                <a:ea typeface="Geneva" pitchFamily="-1" charset="-128"/>
                <a:cs typeface="Geneva" pitchFamily="-1" charset="-128"/>
              </a:rPr>
              <a:t>***if none, there is another opportunity for general comments/questions where we can return back to this slide***</a:t>
            </a:r>
            <a:endParaRPr lang="en-US" altLang="en-US" b="1" dirty="0">
              <a:latin typeface="+mn-lt"/>
              <a:ea typeface="Geneva" pitchFamily="-1" charset="-128"/>
              <a:cs typeface="Geneva" pitchFamily="-1" charset="-128"/>
            </a:endParaRPr>
          </a:p>
          <a:p>
            <a:endParaRPr lang="en-US" sz="500" b="1" baseline="0" dirty="0"/>
          </a:p>
          <a:p>
            <a:r>
              <a:rPr lang="en-US" altLang="en-US" dirty="0">
                <a:latin typeface="+mn-lt"/>
                <a:ea typeface="Geneva" pitchFamily="-1" charset="-128"/>
                <a:cs typeface="Geneva" pitchFamily="-1" charset="-128"/>
              </a:rPr>
              <a:t>If you have any comments or questions, please click on the “raise your hand” button or use the “Chat” features to type your question/comment using the technology on the screen, or send a question using email to </a:t>
            </a:r>
            <a:r>
              <a:rPr lang="en-US" altLang="en-US" dirty="0">
                <a:latin typeface="+mn-lt"/>
                <a:ea typeface="Geneva" pitchFamily="-1" charset="-128"/>
                <a:cs typeface="Geneva" pitchFamily="-1" charset="-128"/>
                <a:hlinkClick r:id="rId3"/>
              </a:rPr>
              <a:t>HOD@aphanet.org</a:t>
            </a:r>
            <a:r>
              <a:rPr lang="en-US" altLang="en-US" dirty="0">
                <a:latin typeface="+mn-lt"/>
                <a:ea typeface="Geneva" pitchFamily="-1" charset="-128"/>
                <a:cs typeface="Geneva" pitchFamily="-1" charset="-128"/>
              </a:rPr>
              <a:t> after the webinar.</a:t>
            </a:r>
            <a:r>
              <a:rPr lang="en-US" altLang="en-US" baseline="0" dirty="0">
                <a:latin typeface="+mn-lt"/>
                <a:ea typeface="Geneva" pitchFamily="-1" charset="-128"/>
                <a:cs typeface="Geneva" pitchFamily="-1" charset="-128"/>
              </a:rPr>
              <a:t>  We have limited time, but your comments and questions will be forwarded to the New Business Review Committee for consideration.</a:t>
            </a:r>
            <a:endParaRPr lang="en-US" altLang="en-US" dirty="0">
              <a:latin typeface="+mn-lt"/>
              <a:ea typeface="Geneva" pitchFamily="-1" charset="-128"/>
              <a:cs typeface="Geneva" pitchFamily="-1" charset="-128"/>
            </a:endParaRPr>
          </a:p>
          <a:p>
            <a:endParaRPr lang="en-US" altLang="en-US" sz="500" dirty="0">
              <a:latin typeface="+mn-lt"/>
              <a:ea typeface="Geneva" pitchFamily="-1" charset="-128"/>
              <a:cs typeface="Geneva" pitchFamily="-1" charset="-128"/>
            </a:endParaRPr>
          </a:p>
          <a:p>
            <a:endParaRPr lang="en-US" dirty="0"/>
          </a:p>
        </p:txBody>
      </p:sp>
      <p:sp>
        <p:nvSpPr>
          <p:cNvPr id="4" name="Slide Number Placeholder 3"/>
          <p:cNvSpPr>
            <a:spLocks noGrp="1"/>
          </p:cNvSpPr>
          <p:nvPr>
            <p:ph type="sldNum" sz="quarter" idx="5"/>
          </p:nvPr>
        </p:nvSpPr>
        <p:spPr/>
        <p:txBody>
          <a:bodyPr/>
          <a:lstStyle/>
          <a:p>
            <a:fld id="{2E3C1C9F-A658-48E2-A5D0-FF82E680BC55}" type="slidenum">
              <a:rPr lang="ru-RU" smtClean="0"/>
              <a:t>21</a:t>
            </a:fld>
            <a:endParaRPr lang="ru-RU" dirty="0"/>
          </a:p>
        </p:txBody>
      </p:sp>
    </p:spTree>
    <p:extLst>
      <p:ext uri="{BB962C8B-B14F-4D97-AF65-F5344CB8AC3E}">
        <p14:creationId xmlns:p14="http://schemas.microsoft.com/office/powerpoint/2010/main" val="4651342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u="sng" dirty="0"/>
              <a:t>Andrew</a:t>
            </a:r>
            <a:r>
              <a:rPr lang="en-US" sz="1200" dirty="0"/>
              <a:t>: </a:t>
            </a:r>
            <a:r>
              <a:rPr lang="en-US" b="1" dirty="0">
                <a:latin typeface="+mn-lt"/>
              </a:rPr>
              <a:t>The </a:t>
            </a:r>
            <a:r>
              <a:rPr lang="en-US" b="1" u="sng" dirty="0">
                <a:latin typeface="+mn-lt"/>
              </a:rPr>
              <a:t>4th</a:t>
            </a:r>
            <a:r>
              <a:rPr lang="en-US" b="1" dirty="0">
                <a:latin typeface="+mn-lt"/>
              </a:rPr>
              <a:t> item is [</a:t>
            </a:r>
            <a:r>
              <a:rPr lang="en-US" b="1" u="sng" dirty="0">
                <a:latin typeface="+mn-lt"/>
              </a:rPr>
              <a:t>TITLE</a:t>
            </a:r>
            <a:r>
              <a:rPr lang="en-US" sz="1200" b="1" u="sng" baseline="0" dirty="0">
                <a:latin typeface="+mn-lt"/>
              </a:rPr>
              <a:t>]</a:t>
            </a:r>
            <a:r>
              <a:rPr lang="en-US" sz="1200" b="1" u="none" baseline="0" dirty="0">
                <a:latin typeface="+mn-lt"/>
              </a:rPr>
              <a:t>. </a:t>
            </a:r>
            <a:r>
              <a:rPr lang="en-US" sz="1200" b="0" u="none" baseline="0" dirty="0">
                <a:latin typeface="+mn-lt"/>
              </a:rPr>
              <a:t>This item is introduced by [</a:t>
            </a:r>
            <a:r>
              <a:rPr lang="en-US" sz="1200" b="1" u="sng" baseline="0" dirty="0">
                <a:latin typeface="+mn-lt"/>
              </a:rPr>
              <a:t>AUTHOR(S)]</a:t>
            </a:r>
            <a:r>
              <a:rPr lang="en-US" sz="1200" b="0" u="none" dirty="0">
                <a:solidFill>
                  <a:srgbClr val="312B7E"/>
                </a:solidFill>
                <a:effectLst/>
                <a:latin typeface="+mj-lt"/>
                <a:ea typeface="Times New Roman" panose="02020603050405020304" pitchFamily="18" charset="0"/>
              </a:rPr>
              <a:t>, on behalf of the [</a:t>
            </a:r>
            <a:r>
              <a:rPr lang="en-US" sz="1200" b="1" u="sng" dirty="0">
                <a:solidFill>
                  <a:srgbClr val="312B7E"/>
                </a:solidFill>
                <a:effectLst/>
                <a:latin typeface="+mj-lt"/>
                <a:ea typeface="Times New Roman" panose="02020603050405020304" pitchFamily="18" charset="0"/>
              </a:rPr>
              <a:t>DELEGATION]</a:t>
            </a:r>
            <a:br>
              <a:rPr lang="en-US" b="1" dirty="0">
                <a:latin typeface="+mn-lt"/>
              </a:rPr>
            </a:br>
            <a:endParaRPr lang="en-US" b="1" dirty="0">
              <a:latin typeface="+mn-l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0" dirty="0"/>
              <a:t>The motion is to adopt the language shown on the screen.</a:t>
            </a:r>
          </a:p>
          <a:p>
            <a:endParaRPr lang="en-US" dirty="0"/>
          </a:p>
          <a:p>
            <a:pPr marL="342900" marR="0" lvl="0" indent="-342900">
              <a:lnSpc>
                <a:spcPct val="107000"/>
              </a:lnSpc>
              <a:spcBef>
                <a:spcPts val="0"/>
              </a:spcBef>
              <a:spcAft>
                <a:spcPts val="0"/>
              </a:spcAft>
              <a:buFont typeface="+mj-lt"/>
              <a:buAutoNum type="arabicPeriod"/>
            </a:pPr>
            <a:r>
              <a:rPr lang="en-US" sz="1200" dirty="0">
                <a:solidFill>
                  <a:srgbClr val="000000"/>
                </a:solidFill>
                <a:effectLst/>
                <a:latin typeface="+mj-lt"/>
                <a:ea typeface="Calibri" panose="020F0502020204030204" pitchFamily="34" charset="0"/>
              </a:rPr>
              <a:t>APhA recognizes that pharmacists play a vital role in improving outcomes in patients with or at risk of sexually transmitted infections, particularly in underserved patient populations. </a:t>
            </a:r>
          </a:p>
          <a:p>
            <a:pPr marL="342900" marR="0" lvl="0" indent="-342900">
              <a:lnSpc>
                <a:spcPct val="107000"/>
              </a:lnSpc>
              <a:spcBef>
                <a:spcPts val="0"/>
              </a:spcBef>
              <a:spcAft>
                <a:spcPts val="0"/>
              </a:spcAft>
              <a:buFont typeface="+mj-lt"/>
              <a:buAutoNum type="arabicPeriod"/>
            </a:pPr>
            <a:r>
              <a:rPr lang="en-US" sz="1200" dirty="0">
                <a:solidFill>
                  <a:srgbClr val="000000"/>
                </a:solidFill>
                <a:effectLst/>
                <a:latin typeface="+mj-lt"/>
                <a:ea typeface="Calibri" panose="020F0502020204030204" pitchFamily="34" charset="0"/>
              </a:rPr>
              <a:t>APhA supports the pharmacist's role in the development of education and resources, particularly for individuals with Sexually Transmitted Infections (STIs), Expedited Partner Therapy (EPT), Pre-Exposure Prophylaxis (</a:t>
            </a:r>
            <a:r>
              <a:rPr lang="en-US" sz="1200" dirty="0" err="1">
                <a:solidFill>
                  <a:srgbClr val="000000"/>
                </a:solidFill>
                <a:effectLst/>
                <a:latin typeface="+mj-lt"/>
                <a:ea typeface="Calibri" panose="020F0502020204030204" pitchFamily="34" charset="0"/>
              </a:rPr>
              <a:t>PrEP</a:t>
            </a:r>
            <a:r>
              <a:rPr lang="en-US" sz="1200" dirty="0">
                <a:solidFill>
                  <a:srgbClr val="000000"/>
                </a:solidFill>
                <a:effectLst/>
                <a:latin typeface="+mj-lt"/>
                <a:ea typeface="Calibri" panose="020F0502020204030204" pitchFamily="34" charset="0"/>
              </a:rPr>
              <a:t>), and Post-Exposure Prophylaxis (PEP) in order to increase awareness and access, particularly in underserved patient populations.</a:t>
            </a:r>
          </a:p>
          <a:p>
            <a:pPr marL="342900" marR="0" lvl="0" indent="-342900">
              <a:lnSpc>
                <a:spcPct val="107000"/>
              </a:lnSpc>
              <a:spcBef>
                <a:spcPts val="0"/>
              </a:spcBef>
              <a:spcAft>
                <a:spcPts val="0"/>
              </a:spcAft>
              <a:buFont typeface="+mj-lt"/>
              <a:buAutoNum type="arabicPeriod"/>
            </a:pPr>
            <a:r>
              <a:rPr lang="en-US" sz="1200" dirty="0">
                <a:solidFill>
                  <a:srgbClr val="000000"/>
                </a:solidFill>
                <a:effectLst/>
                <a:latin typeface="+mj-lt"/>
                <a:ea typeface="Calibri" panose="020F0502020204030204" pitchFamily="34" charset="0"/>
              </a:rPr>
              <a:t>APhA advocates for revision of state practice acts to permit pharmacists to provide timely pharmacotherapy for individuals with Sexually Transmitted Infections (STIs),  Expedited Partner Therapy (EPT), Pre-Exposure Prophylaxis (</a:t>
            </a:r>
            <a:r>
              <a:rPr lang="en-US" sz="1200" dirty="0" err="1">
                <a:solidFill>
                  <a:srgbClr val="000000"/>
                </a:solidFill>
                <a:effectLst/>
                <a:latin typeface="+mj-lt"/>
                <a:ea typeface="Calibri" panose="020F0502020204030204" pitchFamily="34" charset="0"/>
              </a:rPr>
              <a:t>PrEP</a:t>
            </a:r>
            <a:r>
              <a:rPr lang="en-US" sz="1200" dirty="0">
                <a:solidFill>
                  <a:srgbClr val="000000"/>
                </a:solidFill>
                <a:effectLst/>
                <a:latin typeface="+mj-lt"/>
                <a:ea typeface="Calibri" panose="020F0502020204030204" pitchFamily="34" charset="0"/>
              </a:rPr>
              <a:t>), and Post-Exposure Prophylaxis (PEP) therapy, particularly in under-served communities.</a:t>
            </a:r>
            <a:endParaRPr lang="en-US" sz="1200" dirty="0">
              <a:effectLst/>
              <a:latin typeface="+mj-lt"/>
              <a:ea typeface="Calibri" panose="020F0502020204030204" pitchFamily="34" charset="0"/>
            </a:endParaRPr>
          </a:p>
          <a:p>
            <a:endParaRPr lang="en-US" dirty="0"/>
          </a:p>
          <a:p>
            <a:endParaRPr lang="en-US" dirty="0"/>
          </a:p>
        </p:txBody>
      </p:sp>
      <p:sp>
        <p:nvSpPr>
          <p:cNvPr id="4" name="Slide Number Placeholder 3"/>
          <p:cNvSpPr>
            <a:spLocks noGrp="1"/>
          </p:cNvSpPr>
          <p:nvPr>
            <p:ph type="sldNum" sz="quarter" idx="5"/>
          </p:nvPr>
        </p:nvSpPr>
        <p:spPr/>
        <p:txBody>
          <a:bodyPr/>
          <a:lstStyle/>
          <a:p>
            <a:fld id="{2E3C1C9F-A658-48E2-A5D0-FF82E680BC55}" type="slidenum">
              <a:rPr lang="ru-RU" smtClean="0"/>
              <a:t>22</a:t>
            </a:fld>
            <a:endParaRPr lang="ru-RU" dirty="0"/>
          </a:p>
        </p:txBody>
      </p:sp>
    </p:spTree>
    <p:extLst>
      <p:ext uri="{BB962C8B-B14F-4D97-AF65-F5344CB8AC3E}">
        <p14:creationId xmlns:p14="http://schemas.microsoft.com/office/powerpoint/2010/main" val="40591350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u="sng" dirty="0"/>
              <a:t>Andrew</a:t>
            </a:r>
            <a:r>
              <a:rPr lang="en-US" sz="1200" dirty="0"/>
              <a:t>: </a:t>
            </a:r>
            <a:r>
              <a:rPr lang="en-US" sz="1200" dirty="0">
                <a:effectLst/>
                <a:latin typeface="Arial" panose="020B0604020202020204" pitchFamily="34" charset="0"/>
              </a:rPr>
              <a:t>The related current APhA policy is provided on the slide and in the background information. </a:t>
            </a:r>
            <a:endParaRPr lang="en-US" dirty="0"/>
          </a:p>
          <a:p>
            <a:endParaRPr lang="en-US" dirty="0"/>
          </a:p>
        </p:txBody>
      </p:sp>
      <p:sp>
        <p:nvSpPr>
          <p:cNvPr id="4" name="Slide Number Placeholder 3"/>
          <p:cNvSpPr>
            <a:spLocks noGrp="1"/>
          </p:cNvSpPr>
          <p:nvPr>
            <p:ph type="sldNum" sz="quarter" idx="5"/>
          </p:nvPr>
        </p:nvSpPr>
        <p:spPr/>
        <p:txBody>
          <a:bodyPr/>
          <a:lstStyle/>
          <a:p>
            <a:fld id="{2E3C1C9F-A658-48E2-A5D0-FF82E680BC55}" type="slidenum">
              <a:rPr lang="ru-RU" smtClean="0"/>
              <a:t>23</a:t>
            </a:fld>
            <a:endParaRPr lang="ru-RU" dirty="0"/>
          </a:p>
        </p:txBody>
      </p:sp>
    </p:spTree>
    <p:extLst>
      <p:ext uri="{BB962C8B-B14F-4D97-AF65-F5344CB8AC3E}">
        <p14:creationId xmlns:p14="http://schemas.microsoft.com/office/powerpoint/2010/main" val="37205621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Andrew</a:t>
            </a:r>
            <a:r>
              <a:rPr lang="en-US" b="1" baseline="0" dirty="0"/>
              <a:t>: </a:t>
            </a:r>
            <a:r>
              <a:rPr lang="en-US" baseline="0" dirty="0">
                <a:latin typeface="+mn-lt"/>
              </a:rPr>
              <a:t>Now that you’ve had a chance to see New Business Item #4, I’ll turn it over to Speaker Hamilton.</a:t>
            </a:r>
          </a:p>
          <a:p>
            <a:endParaRPr lang="en-US" b="1" baseline="0" dirty="0">
              <a:latin typeface="+mn-l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a:latin typeface="+mn-lt"/>
              </a:rPr>
              <a:t>Brandi: </a:t>
            </a:r>
            <a:r>
              <a:rPr lang="en-US" altLang="en-US" dirty="0">
                <a:latin typeface="+mn-lt"/>
                <a:ea typeface="Geneva" pitchFamily="-1" charset="-128"/>
                <a:cs typeface="Geneva" pitchFamily="-1" charset="-128"/>
              </a:rPr>
              <a:t>W</a:t>
            </a:r>
            <a:r>
              <a:rPr lang="en-US" altLang="en-US" baseline="0" dirty="0">
                <a:latin typeface="+mn-lt"/>
                <a:ea typeface="Geneva" pitchFamily="-1" charset="-128"/>
                <a:cs typeface="Geneva" pitchFamily="-1" charset="-128"/>
              </a:rPr>
              <a:t>ould </a:t>
            </a:r>
            <a:r>
              <a:rPr lang="en-US" sz="1200" b="1" u="sng" dirty="0" err="1">
                <a:solidFill>
                  <a:srgbClr val="312B7E"/>
                </a:solidFill>
                <a:effectLst/>
                <a:latin typeface="+mj-lt"/>
                <a:ea typeface="Times New Roman" panose="02020603050405020304" pitchFamily="18" charset="0"/>
              </a:rPr>
              <a:t>Mahwish</a:t>
            </a:r>
            <a:r>
              <a:rPr lang="en-US" sz="1200" b="1" u="sng" dirty="0">
                <a:solidFill>
                  <a:srgbClr val="312B7E"/>
                </a:solidFill>
                <a:effectLst/>
                <a:latin typeface="+mj-lt"/>
                <a:ea typeface="Times New Roman" panose="02020603050405020304" pitchFamily="18" charset="0"/>
              </a:rPr>
              <a:t> Yousaf</a:t>
            </a:r>
            <a:r>
              <a:rPr lang="en-US" sz="1200" b="1" u="none" dirty="0">
                <a:solidFill>
                  <a:srgbClr val="312B7E"/>
                </a:solidFill>
                <a:effectLst/>
                <a:latin typeface="+mj-lt"/>
                <a:ea typeface="Times New Roman" panose="02020603050405020304" pitchFamily="18" charset="0"/>
              </a:rPr>
              <a:t> </a:t>
            </a:r>
            <a:r>
              <a:rPr lang="en-US" altLang="en-US" u="none" baseline="0" dirty="0">
                <a:latin typeface="+mn-lt"/>
                <a:ea typeface="Geneva" pitchFamily="-1" charset="-128"/>
                <a:cs typeface="Geneva" pitchFamily="-1" charset="-128"/>
              </a:rPr>
              <a:t>or </a:t>
            </a:r>
            <a:r>
              <a:rPr lang="en-US" altLang="en-US" baseline="0" dirty="0">
                <a:latin typeface="+mn-lt"/>
                <a:ea typeface="Geneva" pitchFamily="-1" charset="-128"/>
                <a:cs typeface="Geneva" pitchFamily="-1" charset="-128"/>
              </a:rPr>
              <a:t>any other members of the </a:t>
            </a:r>
            <a:r>
              <a:rPr lang="en-US" altLang="en-US" b="1" u="sng" baseline="0" dirty="0">
                <a:latin typeface="+mn-lt"/>
                <a:ea typeface="Geneva" pitchFamily="-1" charset="-128"/>
                <a:cs typeface="Geneva" pitchFamily="-1" charset="-128"/>
              </a:rPr>
              <a:t>APhA-APPM </a:t>
            </a:r>
            <a:r>
              <a:rPr lang="en-US" b="1" u="sng" baseline="0" dirty="0">
                <a:latin typeface="+mn-lt"/>
              </a:rPr>
              <a:t>Delegation</a:t>
            </a:r>
            <a:r>
              <a:rPr lang="en-US" b="1" u="none" baseline="0" dirty="0">
                <a:latin typeface="+mn-lt"/>
              </a:rPr>
              <a:t> </a:t>
            </a:r>
            <a:r>
              <a:rPr lang="en-US" altLang="en-US" baseline="0" dirty="0">
                <a:latin typeface="+mn-lt"/>
                <a:ea typeface="Geneva" pitchFamily="-1" charset="-128"/>
                <a:cs typeface="Geneva" pitchFamily="-1" charset="-128"/>
              </a:rPr>
              <a:t>like to offer comments on this item?</a:t>
            </a:r>
          </a:p>
          <a:p>
            <a:endParaRPr lang="en-US" b="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b="1" baseline="0" dirty="0">
                <a:latin typeface="+mn-lt"/>
                <a:ea typeface="Geneva" pitchFamily="-1" charset="-128"/>
                <a:cs typeface="Geneva" pitchFamily="-1" charset="-128"/>
              </a:rPr>
              <a:t>***if none, there is another opportunity for general comments/questions where we can return back to this slide***</a:t>
            </a:r>
            <a:endParaRPr lang="en-US" altLang="en-US" b="1" dirty="0">
              <a:latin typeface="+mn-lt"/>
              <a:ea typeface="Geneva" pitchFamily="-1" charset="-128"/>
              <a:cs typeface="Geneva" pitchFamily="-1" charset="-128"/>
            </a:endParaRPr>
          </a:p>
          <a:p>
            <a:endParaRPr lang="en-US" sz="500" b="1" baseline="0" dirty="0"/>
          </a:p>
          <a:p>
            <a:r>
              <a:rPr lang="en-US" altLang="en-US" dirty="0">
                <a:latin typeface="+mn-lt"/>
                <a:ea typeface="Geneva" pitchFamily="-1" charset="-128"/>
                <a:cs typeface="Geneva" pitchFamily="-1" charset="-128"/>
              </a:rPr>
              <a:t>If you have any comments or questions, please click on the “raise your hand” button or use the “Chat” features to type your question/comment using the technology on the screen, or send a question using email to </a:t>
            </a:r>
            <a:r>
              <a:rPr lang="en-US" altLang="en-US" dirty="0">
                <a:latin typeface="+mn-lt"/>
                <a:ea typeface="Geneva" pitchFamily="-1" charset="-128"/>
                <a:cs typeface="Geneva" pitchFamily="-1" charset="-128"/>
                <a:hlinkClick r:id="rId3"/>
              </a:rPr>
              <a:t>HOD@aphanet.org</a:t>
            </a:r>
            <a:r>
              <a:rPr lang="en-US" altLang="en-US" dirty="0">
                <a:latin typeface="+mn-lt"/>
                <a:ea typeface="Geneva" pitchFamily="-1" charset="-128"/>
                <a:cs typeface="Geneva" pitchFamily="-1" charset="-128"/>
              </a:rPr>
              <a:t> after the webinar.</a:t>
            </a:r>
            <a:r>
              <a:rPr lang="en-US" altLang="en-US" baseline="0" dirty="0">
                <a:latin typeface="+mn-lt"/>
                <a:ea typeface="Geneva" pitchFamily="-1" charset="-128"/>
                <a:cs typeface="Geneva" pitchFamily="-1" charset="-128"/>
              </a:rPr>
              <a:t>  We have limited time, but your comments and questions will be forwarded to the New Business Review Committee for consideration.</a:t>
            </a:r>
            <a:endParaRPr lang="en-US" altLang="en-US" dirty="0">
              <a:latin typeface="+mn-lt"/>
              <a:ea typeface="Geneva" pitchFamily="-1" charset="-128"/>
              <a:cs typeface="Geneva" pitchFamily="-1" charset="-128"/>
            </a:endParaRPr>
          </a:p>
          <a:p>
            <a:endParaRPr lang="en-US" altLang="en-US" sz="500" dirty="0">
              <a:latin typeface="+mn-lt"/>
              <a:ea typeface="Geneva" pitchFamily="-1" charset="-128"/>
              <a:cs typeface="Geneva" pitchFamily="-1" charset="-128"/>
            </a:endParaRPr>
          </a:p>
          <a:p>
            <a:endParaRPr lang="en-US" dirty="0"/>
          </a:p>
        </p:txBody>
      </p:sp>
      <p:sp>
        <p:nvSpPr>
          <p:cNvPr id="4" name="Slide Number Placeholder 3"/>
          <p:cNvSpPr>
            <a:spLocks noGrp="1"/>
          </p:cNvSpPr>
          <p:nvPr>
            <p:ph type="sldNum" sz="quarter" idx="5"/>
          </p:nvPr>
        </p:nvSpPr>
        <p:spPr/>
        <p:txBody>
          <a:bodyPr/>
          <a:lstStyle/>
          <a:p>
            <a:fld id="{2E3C1C9F-A658-48E2-A5D0-FF82E680BC55}" type="slidenum">
              <a:rPr lang="ru-RU" smtClean="0"/>
              <a:t>24</a:t>
            </a:fld>
            <a:endParaRPr lang="ru-RU" dirty="0"/>
          </a:p>
        </p:txBody>
      </p:sp>
    </p:spTree>
    <p:extLst>
      <p:ext uri="{BB962C8B-B14F-4D97-AF65-F5344CB8AC3E}">
        <p14:creationId xmlns:p14="http://schemas.microsoft.com/office/powerpoint/2010/main" val="32085282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u="sng" dirty="0"/>
              <a:t>Andrew</a:t>
            </a:r>
            <a:r>
              <a:rPr lang="en-US" sz="1200" dirty="0"/>
              <a:t>: </a:t>
            </a:r>
            <a:r>
              <a:rPr lang="en-US" b="1" dirty="0">
                <a:latin typeface="+mn-lt"/>
              </a:rPr>
              <a:t>The </a:t>
            </a:r>
            <a:r>
              <a:rPr lang="en-US" b="1" u="sng" dirty="0">
                <a:latin typeface="+mn-lt"/>
              </a:rPr>
              <a:t>5th</a:t>
            </a:r>
            <a:r>
              <a:rPr lang="en-US" b="1" dirty="0">
                <a:latin typeface="+mn-lt"/>
              </a:rPr>
              <a:t> item is [</a:t>
            </a:r>
            <a:r>
              <a:rPr lang="en-US" b="1" u="sng" dirty="0">
                <a:latin typeface="+mn-lt"/>
              </a:rPr>
              <a:t>TITLE</a:t>
            </a:r>
            <a:r>
              <a:rPr lang="en-US" sz="1200" b="1" u="sng" baseline="0" dirty="0">
                <a:latin typeface="+mn-lt"/>
              </a:rPr>
              <a:t>]</a:t>
            </a:r>
            <a:r>
              <a:rPr lang="en-US" sz="1200" b="1" u="none" baseline="0" dirty="0">
                <a:latin typeface="+mn-lt"/>
              </a:rPr>
              <a:t>. </a:t>
            </a:r>
            <a:r>
              <a:rPr lang="en-US" sz="1200" b="0" u="none" baseline="0" dirty="0">
                <a:latin typeface="+mn-lt"/>
              </a:rPr>
              <a:t>This item is introduced by [</a:t>
            </a:r>
            <a:r>
              <a:rPr lang="en-US" sz="1200" b="1" u="sng" baseline="0" dirty="0">
                <a:latin typeface="+mn-lt"/>
              </a:rPr>
              <a:t>AUTHOR(S)]</a:t>
            </a:r>
            <a:r>
              <a:rPr lang="en-US" sz="1200" b="0" u="none" dirty="0">
                <a:solidFill>
                  <a:srgbClr val="312B7E"/>
                </a:solidFill>
                <a:effectLst/>
                <a:latin typeface="+mj-lt"/>
                <a:ea typeface="Times New Roman" panose="02020603050405020304" pitchFamily="18" charset="0"/>
              </a:rPr>
              <a:t>, on behalf of the [</a:t>
            </a:r>
            <a:r>
              <a:rPr lang="en-US" sz="1200" b="1" u="sng" dirty="0">
                <a:solidFill>
                  <a:srgbClr val="312B7E"/>
                </a:solidFill>
                <a:effectLst/>
                <a:latin typeface="+mj-lt"/>
                <a:ea typeface="Times New Roman" panose="02020603050405020304" pitchFamily="18" charset="0"/>
              </a:rPr>
              <a:t>DELEGATION]</a:t>
            </a:r>
            <a:br>
              <a:rPr lang="en-US" b="1" dirty="0">
                <a:latin typeface="+mn-lt"/>
              </a:rPr>
            </a:br>
            <a:endParaRPr lang="en-US" b="1" dirty="0">
              <a:latin typeface="+mn-l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0" dirty="0"/>
              <a:t>The motion is to adopt the language shown on the screen.</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a:t>
            </a:r>
            <a:r>
              <a:rPr lang="en-US" sz="1200" dirty="0">
                <a:effectLst/>
                <a:latin typeface="+mj-lt"/>
                <a:ea typeface="Times New Roman" panose="02020603050405020304" pitchFamily="18" charset="0"/>
              </a:rPr>
              <a:t>APhA advocates for policy and legislation that increase patient access to radiopharmaceuticals.</a:t>
            </a:r>
          </a:p>
          <a:p>
            <a:endParaRPr lang="en-US" dirty="0"/>
          </a:p>
        </p:txBody>
      </p:sp>
      <p:sp>
        <p:nvSpPr>
          <p:cNvPr id="4" name="Slide Number Placeholder 3"/>
          <p:cNvSpPr>
            <a:spLocks noGrp="1"/>
          </p:cNvSpPr>
          <p:nvPr>
            <p:ph type="sldNum" sz="quarter" idx="5"/>
          </p:nvPr>
        </p:nvSpPr>
        <p:spPr/>
        <p:txBody>
          <a:bodyPr/>
          <a:lstStyle/>
          <a:p>
            <a:fld id="{2E3C1C9F-A658-48E2-A5D0-FF82E680BC55}" type="slidenum">
              <a:rPr lang="ru-RU" smtClean="0"/>
              <a:t>25</a:t>
            </a:fld>
            <a:endParaRPr lang="ru-RU" dirty="0"/>
          </a:p>
        </p:txBody>
      </p:sp>
    </p:spTree>
    <p:extLst>
      <p:ext uri="{BB962C8B-B14F-4D97-AF65-F5344CB8AC3E}">
        <p14:creationId xmlns:p14="http://schemas.microsoft.com/office/powerpoint/2010/main" val="15876984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u="sng" dirty="0"/>
              <a:t>Andrew</a:t>
            </a:r>
            <a:r>
              <a:rPr lang="en-US" sz="1200" dirty="0"/>
              <a:t>: </a:t>
            </a:r>
            <a:r>
              <a:rPr lang="en-US" sz="1200" dirty="0">
                <a:effectLst/>
                <a:latin typeface="Arial" panose="020B0604020202020204" pitchFamily="34" charset="0"/>
              </a:rPr>
              <a:t>The related current APhA policy is provided on the slide and in the background information. </a:t>
            </a:r>
            <a:endParaRPr lang="en-US" dirty="0"/>
          </a:p>
          <a:p>
            <a:endParaRPr lang="en-US" dirty="0"/>
          </a:p>
        </p:txBody>
      </p:sp>
      <p:sp>
        <p:nvSpPr>
          <p:cNvPr id="4" name="Slide Number Placeholder 3"/>
          <p:cNvSpPr>
            <a:spLocks noGrp="1"/>
          </p:cNvSpPr>
          <p:nvPr>
            <p:ph type="sldNum" sz="quarter" idx="5"/>
          </p:nvPr>
        </p:nvSpPr>
        <p:spPr/>
        <p:txBody>
          <a:bodyPr/>
          <a:lstStyle/>
          <a:p>
            <a:fld id="{2E3C1C9F-A658-48E2-A5D0-FF82E680BC55}" type="slidenum">
              <a:rPr lang="ru-RU" smtClean="0"/>
              <a:t>26</a:t>
            </a:fld>
            <a:endParaRPr lang="ru-RU" dirty="0"/>
          </a:p>
        </p:txBody>
      </p:sp>
    </p:spTree>
    <p:extLst>
      <p:ext uri="{BB962C8B-B14F-4D97-AF65-F5344CB8AC3E}">
        <p14:creationId xmlns:p14="http://schemas.microsoft.com/office/powerpoint/2010/main" val="16404889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Andrew</a:t>
            </a:r>
            <a:r>
              <a:rPr lang="en-US" b="1" baseline="0" dirty="0"/>
              <a:t>: </a:t>
            </a:r>
            <a:r>
              <a:rPr lang="en-US" baseline="0" dirty="0">
                <a:latin typeface="+mn-lt"/>
              </a:rPr>
              <a:t>Now that you’ve had a chance to see New Business Item #5, I’ll turn it over to Speaker Hamilton.</a:t>
            </a:r>
          </a:p>
          <a:p>
            <a:endParaRPr lang="en-US" b="1" baseline="0" dirty="0">
              <a:latin typeface="+mn-l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a:latin typeface="+mn-lt"/>
              </a:rPr>
              <a:t>Brandi: </a:t>
            </a:r>
            <a:r>
              <a:rPr lang="en-US" altLang="en-US" dirty="0">
                <a:latin typeface="+mn-lt"/>
                <a:ea typeface="Geneva" pitchFamily="-1" charset="-128"/>
                <a:cs typeface="Geneva" pitchFamily="-1" charset="-128"/>
              </a:rPr>
              <a:t>W</a:t>
            </a:r>
            <a:r>
              <a:rPr lang="en-US" altLang="en-US" baseline="0" dirty="0">
                <a:latin typeface="+mn-lt"/>
                <a:ea typeface="Geneva" pitchFamily="-1" charset="-128"/>
                <a:cs typeface="Geneva" pitchFamily="-1" charset="-128"/>
              </a:rPr>
              <a:t>ould </a:t>
            </a:r>
            <a:r>
              <a:rPr lang="en-US" sz="1200" b="1" u="sng" dirty="0">
                <a:solidFill>
                  <a:srgbClr val="312B7E"/>
                </a:solidFill>
                <a:effectLst/>
                <a:latin typeface="+mj-lt"/>
                <a:ea typeface="Times New Roman" panose="02020603050405020304" pitchFamily="18" charset="0"/>
              </a:rPr>
              <a:t>Jessica Comstock</a:t>
            </a:r>
            <a:r>
              <a:rPr lang="en-US" sz="1200" b="1" u="none" dirty="0">
                <a:solidFill>
                  <a:srgbClr val="312B7E"/>
                </a:solidFill>
                <a:effectLst/>
                <a:latin typeface="+mj-lt"/>
                <a:ea typeface="Times New Roman" panose="02020603050405020304" pitchFamily="18" charset="0"/>
              </a:rPr>
              <a:t> </a:t>
            </a:r>
            <a:r>
              <a:rPr lang="en-US" altLang="en-US" u="none" baseline="0" dirty="0">
                <a:latin typeface="+mn-lt"/>
                <a:ea typeface="Geneva" pitchFamily="-1" charset="-128"/>
                <a:cs typeface="Geneva" pitchFamily="-1" charset="-128"/>
              </a:rPr>
              <a:t>or </a:t>
            </a:r>
            <a:r>
              <a:rPr lang="en-US" altLang="en-US" baseline="0" dirty="0">
                <a:latin typeface="+mn-lt"/>
                <a:ea typeface="Geneva" pitchFamily="-1" charset="-128"/>
                <a:cs typeface="Geneva" pitchFamily="-1" charset="-128"/>
              </a:rPr>
              <a:t>any other members of the </a:t>
            </a:r>
            <a:r>
              <a:rPr lang="en-US" altLang="en-US" b="1" u="sng" baseline="0" dirty="0">
                <a:latin typeface="+mn-lt"/>
                <a:ea typeface="Geneva" pitchFamily="-1" charset="-128"/>
                <a:cs typeface="Geneva" pitchFamily="-1" charset="-128"/>
              </a:rPr>
              <a:t>APhA-APPM </a:t>
            </a:r>
            <a:r>
              <a:rPr lang="en-US" b="1" u="sng" baseline="0" dirty="0">
                <a:latin typeface="+mn-lt"/>
              </a:rPr>
              <a:t>Delegation</a:t>
            </a:r>
            <a:r>
              <a:rPr lang="en-US" b="1" u="none" baseline="0" dirty="0">
                <a:latin typeface="+mn-lt"/>
              </a:rPr>
              <a:t> </a:t>
            </a:r>
            <a:r>
              <a:rPr lang="en-US" altLang="en-US" baseline="0" dirty="0">
                <a:latin typeface="+mn-lt"/>
                <a:ea typeface="Geneva" pitchFamily="-1" charset="-128"/>
                <a:cs typeface="Geneva" pitchFamily="-1" charset="-128"/>
              </a:rPr>
              <a:t>like to offer comments on this item?</a:t>
            </a:r>
          </a:p>
          <a:p>
            <a:endParaRPr lang="en-US" b="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b="1" baseline="0" dirty="0">
                <a:latin typeface="+mn-lt"/>
                <a:ea typeface="Geneva" pitchFamily="-1" charset="-128"/>
                <a:cs typeface="Geneva" pitchFamily="-1" charset="-128"/>
              </a:rPr>
              <a:t>***if none, there is another opportunity for general comments/questions where we can return back to this slide***</a:t>
            </a:r>
            <a:endParaRPr lang="en-US" altLang="en-US" b="1" dirty="0">
              <a:latin typeface="+mn-lt"/>
              <a:ea typeface="Geneva" pitchFamily="-1" charset="-128"/>
              <a:cs typeface="Geneva" pitchFamily="-1" charset="-128"/>
            </a:endParaRPr>
          </a:p>
          <a:p>
            <a:endParaRPr lang="en-US" sz="500" b="1" baseline="0" dirty="0"/>
          </a:p>
          <a:p>
            <a:r>
              <a:rPr lang="en-US" altLang="en-US" dirty="0">
                <a:latin typeface="+mn-lt"/>
                <a:ea typeface="Geneva" pitchFamily="-1" charset="-128"/>
                <a:cs typeface="Geneva" pitchFamily="-1" charset="-128"/>
              </a:rPr>
              <a:t>If you have any comments or questions, please click on the “raise your hand” button or use the “Chat” features to type your question/comment using the technology on the screen, or send a question using email to </a:t>
            </a:r>
            <a:r>
              <a:rPr lang="en-US" altLang="en-US" dirty="0">
                <a:latin typeface="+mn-lt"/>
                <a:ea typeface="Geneva" pitchFamily="-1" charset="-128"/>
                <a:cs typeface="Geneva" pitchFamily="-1" charset="-128"/>
                <a:hlinkClick r:id="rId3"/>
              </a:rPr>
              <a:t>HOD@aphanet.org</a:t>
            </a:r>
            <a:r>
              <a:rPr lang="en-US" altLang="en-US" dirty="0">
                <a:latin typeface="+mn-lt"/>
                <a:ea typeface="Geneva" pitchFamily="-1" charset="-128"/>
                <a:cs typeface="Geneva" pitchFamily="-1" charset="-128"/>
              </a:rPr>
              <a:t> after the webinar.</a:t>
            </a:r>
            <a:r>
              <a:rPr lang="en-US" altLang="en-US" baseline="0" dirty="0">
                <a:latin typeface="+mn-lt"/>
                <a:ea typeface="Geneva" pitchFamily="-1" charset="-128"/>
                <a:cs typeface="Geneva" pitchFamily="-1" charset="-128"/>
              </a:rPr>
              <a:t>  We have limited time, but your comments and questions will be forwarded to the New Business Review Committee for consideration.</a:t>
            </a:r>
            <a:endParaRPr lang="en-US" altLang="en-US" dirty="0">
              <a:latin typeface="+mn-lt"/>
              <a:ea typeface="Geneva" pitchFamily="-1" charset="-128"/>
              <a:cs typeface="Geneva" pitchFamily="-1" charset="-128"/>
            </a:endParaRPr>
          </a:p>
          <a:p>
            <a:endParaRPr lang="en-US" dirty="0"/>
          </a:p>
        </p:txBody>
      </p:sp>
      <p:sp>
        <p:nvSpPr>
          <p:cNvPr id="4" name="Slide Number Placeholder 3"/>
          <p:cNvSpPr>
            <a:spLocks noGrp="1"/>
          </p:cNvSpPr>
          <p:nvPr>
            <p:ph type="sldNum" sz="quarter" idx="5"/>
          </p:nvPr>
        </p:nvSpPr>
        <p:spPr/>
        <p:txBody>
          <a:bodyPr/>
          <a:lstStyle/>
          <a:p>
            <a:fld id="{2E3C1C9F-A658-48E2-A5D0-FF82E680BC55}" type="slidenum">
              <a:rPr lang="ru-RU" smtClean="0"/>
              <a:t>27</a:t>
            </a:fld>
            <a:endParaRPr lang="ru-RU" dirty="0"/>
          </a:p>
        </p:txBody>
      </p:sp>
    </p:spTree>
    <p:extLst>
      <p:ext uri="{BB962C8B-B14F-4D97-AF65-F5344CB8AC3E}">
        <p14:creationId xmlns:p14="http://schemas.microsoft.com/office/powerpoint/2010/main" val="9672038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u="sng" dirty="0"/>
              <a:t>Andrew</a:t>
            </a:r>
            <a:r>
              <a:rPr lang="en-US" sz="1200" dirty="0"/>
              <a:t>: </a:t>
            </a:r>
            <a:r>
              <a:rPr lang="en-US" b="1" dirty="0">
                <a:latin typeface="+mn-lt"/>
              </a:rPr>
              <a:t>The </a:t>
            </a:r>
            <a:r>
              <a:rPr lang="en-US" b="1" u="sng" dirty="0">
                <a:latin typeface="+mn-lt"/>
              </a:rPr>
              <a:t>6th</a:t>
            </a:r>
            <a:r>
              <a:rPr lang="en-US" b="1" dirty="0">
                <a:latin typeface="+mn-lt"/>
              </a:rPr>
              <a:t> item is [</a:t>
            </a:r>
            <a:r>
              <a:rPr lang="en-US" b="1" u="sng" dirty="0">
                <a:latin typeface="+mn-lt"/>
              </a:rPr>
              <a:t>TITLE</a:t>
            </a:r>
            <a:r>
              <a:rPr lang="en-US" sz="1200" b="1" u="sng" baseline="0" dirty="0">
                <a:latin typeface="+mn-lt"/>
              </a:rPr>
              <a:t>] </a:t>
            </a:r>
            <a:r>
              <a:rPr lang="en-US" sz="1200" b="0" u="none" baseline="0" dirty="0">
                <a:latin typeface="+mn-lt"/>
              </a:rPr>
              <a:t>This item is introduced by [</a:t>
            </a:r>
            <a:r>
              <a:rPr lang="en-US" sz="1200" b="1" u="sng" baseline="0" dirty="0">
                <a:latin typeface="+mn-lt"/>
              </a:rPr>
              <a:t>AUTHOR(S)]</a:t>
            </a:r>
            <a:r>
              <a:rPr lang="en-US" sz="1200" b="0" u="none" dirty="0">
                <a:solidFill>
                  <a:srgbClr val="312B7E"/>
                </a:solidFill>
                <a:effectLst/>
                <a:latin typeface="+mj-lt"/>
                <a:ea typeface="Times New Roman" panose="02020603050405020304" pitchFamily="18" charset="0"/>
              </a:rPr>
              <a:t>, on behalf of the [</a:t>
            </a:r>
            <a:r>
              <a:rPr lang="en-US" sz="1200" b="1" u="sng" dirty="0">
                <a:solidFill>
                  <a:srgbClr val="312B7E"/>
                </a:solidFill>
                <a:effectLst/>
                <a:latin typeface="+mj-lt"/>
                <a:ea typeface="Times New Roman" panose="02020603050405020304" pitchFamily="18" charset="0"/>
              </a:rPr>
              <a:t>DELEGATION]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u="sng" dirty="0">
              <a:solidFill>
                <a:srgbClr val="312B7E"/>
              </a:solidFill>
              <a:effectLst/>
              <a:latin typeface="+mj-l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u="none" dirty="0">
                <a:solidFill>
                  <a:srgbClr val="312B7E"/>
                </a:solidFill>
                <a:effectLst/>
                <a:latin typeface="+mj-lt"/>
              </a:rPr>
              <a:t>This item begins a series of five NBI’s submitted by the APhA-APPM Delegation to amend existing language</a:t>
            </a:r>
            <a:br>
              <a:rPr lang="en-US" b="1" dirty="0">
                <a:latin typeface="+mn-lt"/>
              </a:rPr>
            </a:br>
            <a:endParaRPr lang="en-US" b="1" dirty="0">
              <a:latin typeface="+mn-l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0" dirty="0"/>
              <a:t>The motion is </a:t>
            </a:r>
            <a:r>
              <a:rPr lang="en-US" sz="1200" dirty="0">
                <a:latin typeface="+mj-lt"/>
              </a:rPr>
              <a:t>adopt the following policy statement as amended and part of the existing 2020, 2015 Integrated Nationwide Prescription Drug Monitoring Program policy</a:t>
            </a:r>
            <a:r>
              <a:rPr lang="en-US" b="0" dirty="0"/>
              <a:t>, as shown on the screen.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n>
                  <a:noFill/>
                </a:ln>
                <a:solidFill>
                  <a:srgbClr val="000000">
                    <a:alpha val="84707"/>
                  </a:srgbClr>
                </a:solidFill>
                <a:effectLst/>
                <a:uFill>
                  <a:solidFill>
                    <a:srgbClr val="000000"/>
                  </a:solidFill>
                </a:uFill>
                <a:latin typeface="Helvetica Neue"/>
                <a:ea typeface="Helvetica Neue"/>
                <a:cs typeface="Helvetica Neue"/>
              </a:rPr>
              <a:t>APhA supports the use of interprofessional advisory boards, that include pharmacists, to coordinate collaborative efforts for (a) compiling, analyzing, and using prescription drug monitoring program (PDMP) data trends related to controlled substance </a:t>
            </a:r>
            <a:r>
              <a:rPr lang="en-US" sz="1200" u="sng" dirty="0">
                <a:ln>
                  <a:noFill/>
                </a:ln>
                <a:solidFill>
                  <a:srgbClr val="FF0000">
                    <a:alpha val="84700"/>
                  </a:srgbClr>
                </a:solidFill>
                <a:effectLst/>
                <a:uFill>
                  <a:solidFill>
                    <a:srgbClr val="0078D3"/>
                  </a:solidFill>
                </a:uFill>
                <a:latin typeface="Helvetica Neue"/>
                <a:ea typeface="Helvetica Neue"/>
                <a:cs typeface="Helvetica Neue"/>
              </a:rPr>
              <a:t>use in a manner other than prescribed </a:t>
            </a:r>
            <a:r>
              <a:rPr lang="en-US" sz="1200" strike="sngStrike" dirty="0">
                <a:ln>
                  <a:noFill/>
                </a:ln>
                <a:solidFill>
                  <a:srgbClr val="FF2600">
                    <a:alpha val="84707"/>
                  </a:srgbClr>
                </a:solidFill>
                <a:effectLst/>
                <a:uFill>
                  <a:solidFill>
                    <a:srgbClr val="000000"/>
                  </a:solidFill>
                </a:uFill>
                <a:latin typeface="Helvetica Neue"/>
                <a:ea typeface="Helvetica Neue"/>
                <a:cs typeface="Helvetica Neue"/>
              </a:rPr>
              <a:t>misuse, abuse, </a:t>
            </a:r>
            <a:r>
              <a:rPr lang="de-DE" sz="1200" dirty="0">
                <a:ln>
                  <a:noFill/>
                </a:ln>
                <a:solidFill>
                  <a:srgbClr val="000000">
                    <a:alpha val="84707"/>
                  </a:srgbClr>
                </a:solidFill>
                <a:effectLst/>
                <a:uFill>
                  <a:solidFill>
                    <a:srgbClr val="000000"/>
                  </a:solidFill>
                </a:uFill>
                <a:latin typeface="Helvetica Neue"/>
                <a:ea typeface="Helvetica Neue"/>
                <a:cs typeface="Helvetica Neue"/>
              </a:rPr>
              <a:t>and/or </a:t>
            </a:r>
            <a:r>
              <a:rPr lang="en-US" sz="1200" dirty="0">
                <a:ln>
                  <a:noFill/>
                </a:ln>
                <a:solidFill>
                  <a:srgbClr val="000000">
                    <a:alpha val="84707"/>
                  </a:srgbClr>
                </a:solidFill>
                <a:effectLst/>
                <a:uFill>
                  <a:solidFill>
                    <a:srgbClr val="000000"/>
                  </a:solidFill>
                </a:uFill>
                <a:latin typeface="Helvetica Neue"/>
                <a:ea typeface="Helvetica Neue"/>
                <a:cs typeface="Helvetica Neue"/>
              </a:rPr>
              <a:t>fraud; (b) providing focused provider education and patient referral to treatment programs; and (c) supporting research activities on the impact of PDMPs.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2E3C1C9F-A658-48E2-A5D0-FF82E680BC55}" type="slidenum">
              <a:rPr lang="ru-RU" smtClean="0"/>
              <a:t>28</a:t>
            </a:fld>
            <a:endParaRPr lang="ru-RU" dirty="0"/>
          </a:p>
        </p:txBody>
      </p:sp>
    </p:spTree>
    <p:extLst>
      <p:ext uri="{BB962C8B-B14F-4D97-AF65-F5344CB8AC3E}">
        <p14:creationId xmlns:p14="http://schemas.microsoft.com/office/powerpoint/2010/main" val="21162672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a:t>(Full policy provided if needed)</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dirty="0"/>
          </a:p>
          <a:p>
            <a:endParaRPr lang="en-US" dirty="0"/>
          </a:p>
        </p:txBody>
      </p:sp>
      <p:sp>
        <p:nvSpPr>
          <p:cNvPr id="4" name="Slide Number Placeholder 3"/>
          <p:cNvSpPr>
            <a:spLocks noGrp="1"/>
          </p:cNvSpPr>
          <p:nvPr>
            <p:ph type="sldNum" sz="quarter" idx="5"/>
          </p:nvPr>
        </p:nvSpPr>
        <p:spPr/>
        <p:txBody>
          <a:bodyPr/>
          <a:lstStyle/>
          <a:p>
            <a:fld id="{2E3C1C9F-A658-48E2-A5D0-FF82E680BC55}" type="slidenum">
              <a:rPr lang="ru-RU" smtClean="0"/>
              <a:t>29</a:t>
            </a:fld>
            <a:endParaRPr lang="ru-RU" dirty="0"/>
          </a:p>
        </p:txBody>
      </p:sp>
    </p:spTree>
    <p:extLst>
      <p:ext uri="{BB962C8B-B14F-4D97-AF65-F5344CB8AC3E}">
        <p14:creationId xmlns:p14="http://schemas.microsoft.com/office/powerpoint/2010/main" val="26758046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Brandi</a:t>
            </a:r>
            <a:r>
              <a:rPr lang="en-US" dirty="0"/>
              <a:t>: Review the information on this slide</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AB7227-B331-9740-813C-133FA7EC3AE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769684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u="sng" dirty="0"/>
              <a:t>Andrew</a:t>
            </a:r>
            <a:r>
              <a:rPr lang="en-US" sz="1200" dirty="0"/>
              <a:t>: </a:t>
            </a:r>
            <a:r>
              <a:rPr lang="en-US" sz="1200" dirty="0">
                <a:effectLst/>
                <a:latin typeface="Arial" panose="020B0604020202020204" pitchFamily="34" charset="0"/>
              </a:rPr>
              <a:t>The related current APhA policy is provided on the slide and in the background information. </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2E3C1C9F-A658-48E2-A5D0-FF82E680BC55}" type="slidenum">
              <a:rPr lang="ru-RU" smtClean="0"/>
              <a:t>30</a:t>
            </a:fld>
            <a:endParaRPr lang="ru-RU" dirty="0"/>
          </a:p>
        </p:txBody>
      </p:sp>
    </p:spTree>
    <p:extLst>
      <p:ext uri="{BB962C8B-B14F-4D97-AF65-F5344CB8AC3E}">
        <p14:creationId xmlns:p14="http://schemas.microsoft.com/office/powerpoint/2010/main" val="8690515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Andrew</a:t>
            </a:r>
            <a:r>
              <a:rPr lang="en-US" b="1" baseline="0" dirty="0"/>
              <a:t>: </a:t>
            </a:r>
            <a:r>
              <a:rPr lang="en-US" baseline="0" dirty="0">
                <a:latin typeface="+mn-lt"/>
              </a:rPr>
              <a:t>Now that you’ve had a chance to see New Business Item #6, I’ll turn it over to Speaker Hamilton.</a:t>
            </a:r>
          </a:p>
          <a:p>
            <a:endParaRPr lang="en-US" b="1" baseline="0" dirty="0">
              <a:latin typeface="+mn-l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a:latin typeface="+mn-lt"/>
              </a:rPr>
              <a:t>Brandi: </a:t>
            </a:r>
            <a:r>
              <a:rPr lang="en-US" altLang="en-US" dirty="0">
                <a:latin typeface="+mn-lt"/>
                <a:ea typeface="Geneva" pitchFamily="-1" charset="-128"/>
                <a:cs typeface="Geneva" pitchFamily="-1" charset="-128"/>
              </a:rPr>
              <a:t>W</a:t>
            </a:r>
            <a:r>
              <a:rPr lang="en-US" altLang="en-US" baseline="0" dirty="0">
                <a:latin typeface="+mn-lt"/>
                <a:ea typeface="Geneva" pitchFamily="-1" charset="-128"/>
                <a:cs typeface="Geneva" pitchFamily="-1" charset="-128"/>
              </a:rPr>
              <a:t>ould </a:t>
            </a:r>
            <a:r>
              <a:rPr lang="en-US" sz="1200" b="1" u="sng" dirty="0">
                <a:solidFill>
                  <a:srgbClr val="312B7E"/>
                </a:solidFill>
                <a:effectLst/>
                <a:latin typeface="+mj-lt"/>
                <a:ea typeface="Times New Roman" panose="02020603050405020304" pitchFamily="18" charset="0"/>
              </a:rPr>
              <a:t>Molly Nichols</a:t>
            </a:r>
            <a:r>
              <a:rPr lang="en-US" sz="1200" b="1" u="none" dirty="0">
                <a:solidFill>
                  <a:srgbClr val="312B7E"/>
                </a:solidFill>
                <a:effectLst/>
                <a:latin typeface="+mj-lt"/>
                <a:ea typeface="Times New Roman" panose="02020603050405020304" pitchFamily="18" charset="0"/>
              </a:rPr>
              <a:t> </a:t>
            </a:r>
            <a:r>
              <a:rPr lang="en-US" altLang="en-US" u="none" baseline="0" dirty="0">
                <a:latin typeface="+mn-lt"/>
                <a:ea typeface="Geneva" pitchFamily="-1" charset="-128"/>
                <a:cs typeface="Geneva" pitchFamily="-1" charset="-128"/>
              </a:rPr>
              <a:t>or </a:t>
            </a:r>
            <a:r>
              <a:rPr lang="en-US" altLang="en-US" baseline="0" dirty="0">
                <a:latin typeface="+mn-lt"/>
                <a:ea typeface="Geneva" pitchFamily="-1" charset="-128"/>
                <a:cs typeface="Geneva" pitchFamily="-1" charset="-128"/>
              </a:rPr>
              <a:t>any other members of the </a:t>
            </a:r>
            <a:r>
              <a:rPr lang="en-US" altLang="en-US" b="1" u="sng" baseline="0" dirty="0">
                <a:latin typeface="+mn-lt"/>
                <a:ea typeface="Geneva" pitchFamily="-1" charset="-128"/>
                <a:cs typeface="Geneva" pitchFamily="-1" charset="-128"/>
              </a:rPr>
              <a:t>APhA-APPM </a:t>
            </a:r>
            <a:r>
              <a:rPr lang="en-US" b="1" u="sng" baseline="0" dirty="0">
                <a:latin typeface="+mn-lt"/>
              </a:rPr>
              <a:t>Delegation</a:t>
            </a:r>
            <a:r>
              <a:rPr lang="en-US" b="1" u="none" baseline="0" dirty="0">
                <a:latin typeface="+mn-lt"/>
              </a:rPr>
              <a:t> </a:t>
            </a:r>
            <a:r>
              <a:rPr lang="en-US" altLang="en-US" baseline="0" dirty="0">
                <a:latin typeface="+mn-lt"/>
                <a:ea typeface="Geneva" pitchFamily="-1" charset="-128"/>
                <a:cs typeface="Geneva" pitchFamily="-1" charset="-128"/>
              </a:rPr>
              <a:t>like to offer comments on this item?</a:t>
            </a:r>
          </a:p>
          <a:p>
            <a:endParaRPr lang="en-US" b="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b="1" baseline="0" dirty="0">
                <a:latin typeface="+mn-lt"/>
                <a:ea typeface="Geneva" pitchFamily="-1" charset="-128"/>
                <a:cs typeface="Geneva" pitchFamily="-1" charset="-128"/>
              </a:rPr>
              <a:t>***if none, there is another opportunity for general comments/questions where we can return back to this slide***</a:t>
            </a:r>
            <a:endParaRPr lang="en-US" altLang="en-US" b="1" dirty="0">
              <a:latin typeface="+mn-lt"/>
              <a:ea typeface="Geneva" pitchFamily="-1" charset="-128"/>
              <a:cs typeface="Geneva" pitchFamily="-1" charset="-128"/>
            </a:endParaRPr>
          </a:p>
          <a:p>
            <a:endParaRPr lang="en-US" sz="500" b="1" baseline="0" dirty="0"/>
          </a:p>
          <a:p>
            <a:r>
              <a:rPr lang="en-US" altLang="en-US" dirty="0">
                <a:latin typeface="+mn-lt"/>
                <a:ea typeface="Geneva" pitchFamily="-1" charset="-128"/>
                <a:cs typeface="Geneva" pitchFamily="-1" charset="-128"/>
              </a:rPr>
              <a:t>If you have any comments or questions, please click on the “raise your hand” button or use the “Chat” features to type your question/comment using the technology on the screen, or send a question using email to </a:t>
            </a:r>
            <a:r>
              <a:rPr lang="en-US" altLang="en-US" dirty="0">
                <a:latin typeface="+mn-lt"/>
                <a:ea typeface="Geneva" pitchFamily="-1" charset="-128"/>
                <a:cs typeface="Geneva" pitchFamily="-1" charset="-128"/>
                <a:hlinkClick r:id="rId3"/>
              </a:rPr>
              <a:t>HOD@aphanet.org</a:t>
            </a:r>
            <a:r>
              <a:rPr lang="en-US" altLang="en-US" dirty="0">
                <a:latin typeface="+mn-lt"/>
                <a:ea typeface="Geneva" pitchFamily="-1" charset="-128"/>
                <a:cs typeface="Geneva" pitchFamily="-1" charset="-128"/>
              </a:rPr>
              <a:t> after the webinar.</a:t>
            </a:r>
            <a:r>
              <a:rPr lang="en-US" altLang="en-US" baseline="0" dirty="0">
                <a:latin typeface="+mn-lt"/>
                <a:ea typeface="Geneva" pitchFamily="-1" charset="-128"/>
                <a:cs typeface="Geneva" pitchFamily="-1" charset="-128"/>
              </a:rPr>
              <a:t>  We have limited time, but your comments and questions will be forwarded to the New Business Review Committee for consideration.</a:t>
            </a:r>
            <a:endParaRPr lang="en-US" altLang="en-US" dirty="0">
              <a:latin typeface="+mn-lt"/>
              <a:ea typeface="Geneva" pitchFamily="-1" charset="-128"/>
              <a:cs typeface="Geneva" pitchFamily="-1" charset="-128"/>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2E3C1C9F-A658-48E2-A5D0-FF82E680BC55}" type="slidenum">
              <a:rPr lang="ru-RU" smtClean="0"/>
              <a:t>31</a:t>
            </a:fld>
            <a:endParaRPr lang="ru-RU" dirty="0"/>
          </a:p>
        </p:txBody>
      </p:sp>
    </p:spTree>
    <p:extLst>
      <p:ext uri="{BB962C8B-B14F-4D97-AF65-F5344CB8AC3E}">
        <p14:creationId xmlns:p14="http://schemas.microsoft.com/office/powerpoint/2010/main" val="375892180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u="sng" dirty="0"/>
              <a:t>Andrew</a:t>
            </a:r>
            <a:r>
              <a:rPr lang="en-US" sz="1200" dirty="0"/>
              <a:t>: </a:t>
            </a:r>
            <a:r>
              <a:rPr lang="en-US" b="1" dirty="0">
                <a:latin typeface="+mn-lt"/>
              </a:rPr>
              <a:t>The </a:t>
            </a:r>
            <a:r>
              <a:rPr lang="en-US" b="1" u="sng" dirty="0">
                <a:latin typeface="+mn-lt"/>
              </a:rPr>
              <a:t>7th</a:t>
            </a:r>
            <a:r>
              <a:rPr lang="en-US" b="1" dirty="0">
                <a:latin typeface="+mn-lt"/>
              </a:rPr>
              <a:t> item is [</a:t>
            </a:r>
            <a:r>
              <a:rPr lang="en-US" b="1" u="sng" dirty="0">
                <a:latin typeface="+mn-lt"/>
              </a:rPr>
              <a:t>TITLE</a:t>
            </a:r>
            <a:r>
              <a:rPr lang="en-US" sz="1200" b="1" u="sng" baseline="0" dirty="0">
                <a:latin typeface="+mn-lt"/>
              </a:rPr>
              <a:t>] </a:t>
            </a:r>
            <a:r>
              <a:rPr lang="en-US" sz="1200" b="0" u="none" baseline="0" dirty="0">
                <a:latin typeface="+mn-lt"/>
              </a:rPr>
              <a:t>This item is introduced by [</a:t>
            </a:r>
            <a:r>
              <a:rPr lang="en-US" sz="1200" b="1" u="sng" baseline="0" dirty="0">
                <a:latin typeface="+mn-lt"/>
              </a:rPr>
              <a:t>AUTHOR(S)]</a:t>
            </a:r>
            <a:r>
              <a:rPr lang="en-US" sz="1200" b="0" u="none" dirty="0">
                <a:solidFill>
                  <a:srgbClr val="312B7E"/>
                </a:solidFill>
                <a:effectLst/>
                <a:latin typeface="+mj-lt"/>
                <a:ea typeface="Times New Roman" panose="02020603050405020304" pitchFamily="18" charset="0"/>
              </a:rPr>
              <a:t>, on behalf of the [</a:t>
            </a:r>
            <a:r>
              <a:rPr lang="en-US" sz="1200" b="1" u="sng" dirty="0">
                <a:solidFill>
                  <a:srgbClr val="312B7E"/>
                </a:solidFill>
                <a:effectLst/>
                <a:latin typeface="+mj-lt"/>
                <a:ea typeface="Times New Roman" panose="02020603050405020304" pitchFamily="18" charset="0"/>
              </a:rPr>
              <a:t>DELEGATION]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u="sng" dirty="0">
              <a:solidFill>
                <a:srgbClr val="312B7E"/>
              </a:solidFill>
              <a:effectLst/>
              <a:latin typeface="+mj-l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u="none" dirty="0">
                <a:solidFill>
                  <a:srgbClr val="312B7E"/>
                </a:solidFill>
                <a:effectLst/>
                <a:latin typeface="+mj-lt"/>
              </a:rPr>
              <a:t>This item is the second NBI of five in this series of NBI’s submitted by the APhA-APPM Delegation to amend existing language</a:t>
            </a:r>
            <a:br>
              <a:rPr lang="en-US" b="1" dirty="0">
                <a:latin typeface="+mn-lt"/>
              </a:rPr>
            </a:br>
            <a:endParaRPr lang="en-US" b="1"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The motion is to </a:t>
            </a:r>
            <a:r>
              <a:rPr lang="en-US" sz="1200" dirty="0">
                <a:latin typeface="+mj-lt"/>
              </a:rPr>
              <a:t>adopt the following policy statement as amended and part of the existing 2020, 2019, 2016 Substance Use Disorder policy</a:t>
            </a:r>
            <a:r>
              <a:rPr lang="en-US" b="0" dirty="0"/>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dirty="0"/>
          </a:p>
          <a:p>
            <a:pPr marL="628650" marR="342900" indent="-342900">
              <a:spcBef>
                <a:spcPts val="0"/>
              </a:spcBef>
              <a:spcAft>
                <a:spcPts val="0"/>
              </a:spcAft>
              <a:buFont typeface="+mj-lt"/>
              <a:buAutoNum type="arabicPeriod"/>
            </a:pPr>
            <a:r>
              <a:rPr lang="en-US" sz="1200" dirty="0">
                <a:ln>
                  <a:noFill/>
                </a:ln>
                <a:solidFill>
                  <a:srgbClr val="000000">
                    <a:alpha val="84707"/>
                  </a:srgbClr>
                </a:solidFill>
                <a:effectLst/>
                <a:uFill>
                  <a:solidFill>
                    <a:srgbClr val="000000"/>
                  </a:solidFill>
                </a:uFill>
                <a:latin typeface="Helvetica Neue"/>
                <a:ea typeface="Helvetica Neue"/>
                <a:cs typeface="Helvetica Neue"/>
              </a:rPr>
              <a:t>APhA supports legislative, regulatory, and private sector efforts that include pharmacists' input and that will balance patient/consumers' need for access to medications for legitimate medical purposes with the need to prevent the diversion</a:t>
            </a:r>
            <a:r>
              <a:rPr lang="en-US" sz="1200" u="sng" dirty="0">
                <a:ln>
                  <a:noFill/>
                </a:ln>
                <a:solidFill>
                  <a:srgbClr val="751D20">
                    <a:alpha val="84707"/>
                  </a:srgbClr>
                </a:solidFill>
                <a:effectLst/>
                <a:uFill>
                  <a:solidFill>
                    <a:srgbClr val="741D1F"/>
                  </a:solidFill>
                </a:uFill>
                <a:latin typeface="Helvetica Neue"/>
                <a:ea typeface="Helvetica Neue"/>
                <a:cs typeface="Helvetica Neue"/>
              </a:rPr>
              <a:t> </a:t>
            </a:r>
            <a:r>
              <a:rPr lang="en-US" sz="1200" u="sng" dirty="0">
                <a:ln>
                  <a:noFill/>
                </a:ln>
                <a:solidFill>
                  <a:srgbClr val="FF2600">
                    <a:alpha val="84707"/>
                  </a:srgbClr>
                </a:solidFill>
                <a:effectLst/>
                <a:uFill>
                  <a:solidFill>
                    <a:srgbClr val="741D1F"/>
                  </a:solidFill>
                </a:uFill>
                <a:latin typeface="Helvetica Neue"/>
                <a:ea typeface="Helvetica Neue"/>
                <a:cs typeface="Helvetica Neue"/>
              </a:rPr>
              <a:t>and use of medications in a manner other than prescribed</a:t>
            </a:r>
            <a:r>
              <a:rPr lang="en-US" sz="1200" strike="sngStrike" dirty="0">
                <a:ln>
                  <a:noFill/>
                </a:ln>
                <a:solidFill>
                  <a:srgbClr val="FF2600">
                    <a:alpha val="84707"/>
                  </a:srgbClr>
                </a:solidFill>
                <a:effectLst/>
                <a:uFill>
                  <a:solidFill>
                    <a:srgbClr val="000000"/>
                  </a:solidFill>
                </a:uFill>
                <a:latin typeface="Helvetica Neue"/>
                <a:ea typeface="Helvetica Neue"/>
                <a:cs typeface="Helvetica Neue"/>
              </a:rPr>
              <a:t>, misuse, and abuse of medications</a:t>
            </a:r>
            <a:r>
              <a:rPr lang="en-US" sz="1200" dirty="0">
                <a:ln>
                  <a:noFill/>
                </a:ln>
                <a:solidFill>
                  <a:srgbClr val="000000">
                    <a:alpha val="84707"/>
                  </a:srgbClr>
                </a:solidFill>
                <a:effectLst/>
                <a:uFill>
                  <a:solidFill>
                    <a:srgbClr val="000000"/>
                  </a:solidFill>
                </a:uFill>
                <a:latin typeface="Helvetica Neue"/>
                <a:ea typeface="Helvetica Neue"/>
                <a:cs typeface="Helvetica Neue"/>
              </a:rPr>
              <a:t>. </a:t>
            </a:r>
          </a:p>
          <a:p>
            <a:endParaRPr lang="en-US" dirty="0"/>
          </a:p>
        </p:txBody>
      </p:sp>
      <p:sp>
        <p:nvSpPr>
          <p:cNvPr id="4" name="Slide Number Placeholder 3"/>
          <p:cNvSpPr>
            <a:spLocks noGrp="1"/>
          </p:cNvSpPr>
          <p:nvPr>
            <p:ph type="sldNum" sz="quarter" idx="5"/>
          </p:nvPr>
        </p:nvSpPr>
        <p:spPr/>
        <p:txBody>
          <a:bodyPr/>
          <a:lstStyle/>
          <a:p>
            <a:fld id="{2E3C1C9F-A658-48E2-A5D0-FF82E680BC55}" type="slidenum">
              <a:rPr lang="ru-RU" smtClean="0"/>
              <a:t>32</a:t>
            </a:fld>
            <a:endParaRPr lang="ru-RU" dirty="0"/>
          </a:p>
        </p:txBody>
      </p:sp>
    </p:spTree>
    <p:extLst>
      <p:ext uri="{BB962C8B-B14F-4D97-AF65-F5344CB8AC3E}">
        <p14:creationId xmlns:p14="http://schemas.microsoft.com/office/powerpoint/2010/main" val="125356679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357F9C-FB30-F5A3-62E1-62DD1F27363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7FCD920-DB4F-0B76-44F5-92742D99090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82821D0-503A-2691-B611-C66CA4369212}"/>
              </a:ext>
            </a:extLst>
          </p:cNvPr>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u="sng" dirty="0"/>
              <a:t>Andrew</a:t>
            </a:r>
            <a:r>
              <a:rPr lang="en-US" sz="1200" dirty="0"/>
              <a:t>: </a:t>
            </a:r>
            <a:r>
              <a:rPr lang="en-US" b="1" dirty="0">
                <a:latin typeface="+mn-lt"/>
              </a:rPr>
              <a:t>The </a:t>
            </a:r>
            <a:r>
              <a:rPr lang="en-US" b="1" u="sng" dirty="0">
                <a:latin typeface="+mn-lt"/>
              </a:rPr>
              <a:t>7th</a:t>
            </a:r>
            <a:r>
              <a:rPr lang="en-US" b="1" dirty="0">
                <a:latin typeface="+mn-lt"/>
              </a:rPr>
              <a:t> item is [</a:t>
            </a:r>
            <a:r>
              <a:rPr lang="en-US" b="1" u="sng" dirty="0">
                <a:latin typeface="+mn-lt"/>
              </a:rPr>
              <a:t>TITLE</a:t>
            </a:r>
            <a:r>
              <a:rPr lang="en-US" sz="1200" b="1" u="sng" baseline="0" dirty="0">
                <a:latin typeface="+mn-lt"/>
              </a:rPr>
              <a:t>] </a:t>
            </a:r>
            <a:r>
              <a:rPr lang="en-US" sz="1200" b="0" u="none" baseline="0" dirty="0">
                <a:latin typeface="+mn-lt"/>
              </a:rPr>
              <a:t>This item is introduced by [</a:t>
            </a:r>
            <a:r>
              <a:rPr lang="en-US" sz="1200" b="1" u="sng" baseline="0" dirty="0">
                <a:latin typeface="+mn-lt"/>
              </a:rPr>
              <a:t>AUTHOR(S)]</a:t>
            </a:r>
            <a:r>
              <a:rPr lang="en-US" sz="1200" b="0" u="none" dirty="0">
                <a:solidFill>
                  <a:srgbClr val="312B7E"/>
                </a:solidFill>
                <a:effectLst/>
                <a:latin typeface="+mj-lt"/>
                <a:ea typeface="Times New Roman" panose="02020603050405020304" pitchFamily="18" charset="0"/>
              </a:rPr>
              <a:t>, on behalf of the [</a:t>
            </a:r>
            <a:r>
              <a:rPr lang="en-US" sz="1200" b="1" u="sng" dirty="0">
                <a:solidFill>
                  <a:srgbClr val="312B7E"/>
                </a:solidFill>
                <a:effectLst/>
                <a:latin typeface="+mj-lt"/>
                <a:ea typeface="Times New Roman" panose="02020603050405020304" pitchFamily="18" charset="0"/>
              </a:rPr>
              <a:t>DELEGATION]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u="sng" dirty="0">
              <a:solidFill>
                <a:srgbClr val="312B7E"/>
              </a:solidFill>
              <a:effectLst/>
              <a:latin typeface="+mj-l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u="none" dirty="0">
                <a:solidFill>
                  <a:srgbClr val="312B7E"/>
                </a:solidFill>
                <a:effectLst/>
                <a:latin typeface="+mj-lt"/>
              </a:rPr>
              <a:t>This item is the second NBI of five in this series of NBI’s submitted by the APhA-APPM Delegation to amend existing language</a:t>
            </a:r>
            <a:br>
              <a:rPr lang="en-US" b="1" dirty="0">
                <a:latin typeface="+mn-lt"/>
              </a:rPr>
            </a:br>
            <a:endParaRPr lang="en-US" b="1"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The motion is to </a:t>
            </a:r>
            <a:r>
              <a:rPr lang="en-US" sz="1200" dirty="0">
                <a:latin typeface="+mj-lt"/>
              </a:rPr>
              <a:t>adopt the following policy statement as amended and part of the existing 2020, 2019, 2016 Substance Use Disorder policy</a:t>
            </a:r>
            <a:r>
              <a:rPr lang="en-US" b="0" dirty="0"/>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dirty="0"/>
          </a:p>
          <a:p>
            <a:pPr marL="628650" marR="342900" indent="-342900">
              <a:spcBef>
                <a:spcPts val="0"/>
              </a:spcBef>
              <a:spcAft>
                <a:spcPts val="0"/>
              </a:spcAft>
              <a:buFont typeface="+mj-lt"/>
              <a:buAutoNum type="arabicPeriod"/>
            </a:pPr>
            <a:r>
              <a:rPr lang="en-US" sz="1200" dirty="0">
                <a:ln>
                  <a:noFill/>
                </a:ln>
                <a:solidFill>
                  <a:srgbClr val="000000">
                    <a:alpha val="84707"/>
                  </a:srgbClr>
                </a:solidFill>
                <a:effectLst/>
                <a:uFill>
                  <a:solidFill>
                    <a:srgbClr val="000000"/>
                  </a:solidFill>
                </a:uFill>
                <a:latin typeface="Helvetica Neue"/>
                <a:ea typeface="Helvetica Neue"/>
                <a:cs typeface="Helvetica Neue"/>
              </a:rPr>
              <a:t>APhA supports legislative, regulatory, and private sector efforts that include pharmacists' input and that will balance patient/consumers' need for access to medications for legitimate medical purposes with the need to prevent the diversion</a:t>
            </a:r>
            <a:r>
              <a:rPr lang="en-US" sz="1200" u="sng" dirty="0">
                <a:ln>
                  <a:noFill/>
                </a:ln>
                <a:solidFill>
                  <a:srgbClr val="751D20">
                    <a:alpha val="84707"/>
                  </a:srgbClr>
                </a:solidFill>
                <a:effectLst/>
                <a:uFill>
                  <a:solidFill>
                    <a:srgbClr val="741D1F"/>
                  </a:solidFill>
                </a:uFill>
                <a:latin typeface="Helvetica Neue"/>
                <a:ea typeface="Helvetica Neue"/>
                <a:cs typeface="Helvetica Neue"/>
              </a:rPr>
              <a:t> </a:t>
            </a:r>
            <a:r>
              <a:rPr lang="en-US" sz="1200" u="sng" dirty="0">
                <a:ln>
                  <a:noFill/>
                </a:ln>
                <a:solidFill>
                  <a:srgbClr val="FF2600">
                    <a:alpha val="84707"/>
                  </a:srgbClr>
                </a:solidFill>
                <a:effectLst/>
                <a:uFill>
                  <a:solidFill>
                    <a:srgbClr val="741D1F"/>
                  </a:solidFill>
                </a:uFill>
                <a:latin typeface="Helvetica Neue"/>
                <a:ea typeface="Helvetica Neue"/>
                <a:cs typeface="Helvetica Neue"/>
              </a:rPr>
              <a:t>and use of medications in a manner other than prescribed</a:t>
            </a:r>
            <a:r>
              <a:rPr lang="en-US" sz="1200" strike="sngStrike" dirty="0">
                <a:ln>
                  <a:noFill/>
                </a:ln>
                <a:solidFill>
                  <a:srgbClr val="FF2600">
                    <a:alpha val="84707"/>
                  </a:srgbClr>
                </a:solidFill>
                <a:effectLst/>
                <a:uFill>
                  <a:solidFill>
                    <a:srgbClr val="000000"/>
                  </a:solidFill>
                </a:uFill>
                <a:latin typeface="Helvetica Neue"/>
                <a:ea typeface="Helvetica Neue"/>
                <a:cs typeface="Helvetica Neue"/>
              </a:rPr>
              <a:t>, misuse, and abuse of medications</a:t>
            </a:r>
            <a:r>
              <a:rPr lang="en-US" sz="1200" dirty="0">
                <a:ln>
                  <a:noFill/>
                </a:ln>
                <a:solidFill>
                  <a:srgbClr val="000000">
                    <a:alpha val="84707"/>
                  </a:srgbClr>
                </a:solidFill>
                <a:effectLst/>
                <a:uFill>
                  <a:solidFill>
                    <a:srgbClr val="000000"/>
                  </a:solidFill>
                </a:uFill>
                <a:latin typeface="Helvetica Neue"/>
                <a:ea typeface="Helvetica Neue"/>
                <a:cs typeface="Helvetica Neue"/>
              </a:rPr>
              <a:t>. </a:t>
            </a:r>
          </a:p>
          <a:p>
            <a:endParaRPr lang="en-US" dirty="0"/>
          </a:p>
        </p:txBody>
      </p:sp>
      <p:sp>
        <p:nvSpPr>
          <p:cNvPr id="4" name="Slide Number Placeholder 3">
            <a:extLst>
              <a:ext uri="{FF2B5EF4-FFF2-40B4-BE49-F238E27FC236}">
                <a16:creationId xmlns:a16="http://schemas.microsoft.com/office/drawing/2014/main" id="{9A944C55-BD38-A257-091E-721BE20206AD}"/>
              </a:ext>
            </a:extLst>
          </p:cNvPr>
          <p:cNvSpPr>
            <a:spLocks noGrp="1"/>
          </p:cNvSpPr>
          <p:nvPr>
            <p:ph type="sldNum" sz="quarter" idx="5"/>
          </p:nvPr>
        </p:nvSpPr>
        <p:spPr/>
        <p:txBody>
          <a:bodyPr/>
          <a:lstStyle/>
          <a:p>
            <a:fld id="{2E3C1C9F-A658-48E2-A5D0-FF82E680BC55}" type="slidenum">
              <a:rPr lang="ru-RU" smtClean="0"/>
              <a:t>33</a:t>
            </a:fld>
            <a:endParaRPr lang="ru-RU" dirty="0"/>
          </a:p>
        </p:txBody>
      </p:sp>
    </p:spTree>
    <p:extLst>
      <p:ext uri="{BB962C8B-B14F-4D97-AF65-F5344CB8AC3E}">
        <p14:creationId xmlns:p14="http://schemas.microsoft.com/office/powerpoint/2010/main" val="102248743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u="sng" dirty="0"/>
              <a:t>Andrew</a:t>
            </a:r>
            <a:r>
              <a:rPr lang="en-US" sz="1200" dirty="0"/>
              <a:t>: </a:t>
            </a:r>
            <a:r>
              <a:rPr lang="en-US" sz="1200" dirty="0">
                <a:effectLst/>
                <a:latin typeface="Arial" panose="020B0604020202020204" pitchFamily="34" charset="0"/>
              </a:rPr>
              <a:t>The related current APhA policy is provided on the slide and in the background information. </a:t>
            </a:r>
            <a:endParaRPr lang="en-US" dirty="0"/>
          </a:p>
          <a:p>
            <a:endParaRPr lang="en-US" dirty="0"/>
          </a:p>
        </p:txBody>
      </p:sp>
      <p:sp>
        <p:nvSpPr>
          <p:cNvPr id="4" name="Slide Number Placeholder 3"/>
          <p:cNvSpPr>
            <a:spLocks noGrp="1"/>
          </p:cNvSpPr>
          <p:nvPr>
            <p:ph type="sldNum" sz="quarter" idx="5"/>
          </p:nvPr>
        </p:nvSpPr>
        <p:spPr/>
        <p:txBody>
          <a:bodyPr/>
          <a:lstStyle/>
          <a:p>
            <a:fld id="{2E3C1C9F-A658-48E2-A5D0-FF82E680BC55}" type="slidenum">
              <a:rPr lang="ru-RU" smtClean="0"/>
              <a:t>34</a:t>
            </a:fld>
            <a:endParaRPr lang="ru-RU" dirty="0"/>
          </a:p>
        </p:txBody>
      </p:sp>
    </p:spTree>
    <p:extLst>
      <p:ext uri="{BB962C8B-B14F-4D97-AF65-F5344CB8AC3E}">
        <p14:creationId xmlns:p14="http://schemas.microsoft.com/office/powerpoint/2010/main" val="24797943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Andrew</a:t>
            </a:r>
            <a:r>
              <a:rPr lang="en-US" b="1" baseline="0" dirty="0"/>
              <a:t>: </a:t>
            </a:r>
            <a:r>
              <a:rPr lang="en-US" baseline="0" dirty="0">
                <a:latin typeface="+mn-lt"/>
              </a:rPr>
              <a:t>Now that you’ve had a chance to see New Business Item #7, I’ll turn it over to Speaker Hamilton.</a:t>
            </a:r>
          </a:p>
          <a:p>
            <a:endParaRPr lang="en-US" b="1" baseline="0" dirty="0">
              <a:latin typeface="+mn-l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a:latin typeface="+mn-lt"/>
              </a:rPr>
              <a:t>Brandi: </a:t>
            </a:r>
            <a:r>
              <a:rPr lang="en-US" altLang="en-US" dirty="0">
                <a:latin typeface="+mn-lt"/>
                <a:ea typeface="Geneva" pitchFamily="-1" charset="-128"/>
                <a:cs typeface="Geneva" pitchFamily="-1" charset="-128"/>
              </a:rPr>
              <a:t>W</a:t>
            </a:r>
            <a:r>
              <a:rPr lang="en-US" altLang="en-US" baseline="0" dirty="0">
                <a:latin typeface="+mn-lt"/>
                <a:ea typeface="Geneva" pitchFamily="-1" charset="-128"/>
                <a:cs typeface="Geneva" pitchFamily="-1" charset="-128"/>
              </a:rPr>
              <a:t>ould </a:t>
            </a:r>
            <a:r>
              <a:rPr lang="en-US" sz="1200" b="1" u="sng" dirty="0">
                <a:solidFill>
                  <a:srgbClr val="312B7E"/>
                </a:solidFill>
                <a:effectLst/>
                <a:latin typeface="+mj-lt"/>
                <a:ea typeface="Times New Roman" panose="02020603050405020304" pitchFamily="18" charset="0"/>
              </a:rPr>
              <a:t>Molly Nichols</a:t>
            </a:r>
            <a:r>
              <a:rPr lang="en-US" sz="1200" b="1" u="none" dirty="0">
                <a:solidFill>
                  <a:srgbClr val="312B7E"/>
                </a:solidFill>
                <a:effectLst/>
                <a:latin typeface="+mj-lt"/>
                <a:ea typeface="Times New Roman" panose="02020603050405020304" pitchFamily="18" charset="0"/>
              </a:rPr>
              <a:t> </a:t>
            </a:r>
            <a:r>
              <a:rPr lang="en-US" altLang="en-US" u="none" baseline="0" dirty="0">
                <a:latin typeface="+mn-lt"/>
                <a:ea typeface="Geneva" pitchFamily="-1" charset="-128"/>
                <a:cs typeface="Geneva" pitchFamily="-1" charset="-128"/>
              </a:rPr>
              <a:t>or </a:t>
            </a:r>
            <a:r>
              <a:rPr lang="en-US" altLang="en-US" baseline="0" dirty="0">
                <a:latin typeface="+mn-lt"/>
                <a:ea typeface="Geneva" pitchFamily="-1" charset="-128"/>
                <a:cs typeface="Geneva" pitchFamily="-1" charset="-128"/>
              </a:rPr>
              <a:t>any other members of the </a:t>
            </a:r>
            <a:r>
              <a:rPr lang="en-US" altLang="en-US" b="1" u="sng" baseline="0" dirty="0">
                <a:latin typeface="+mn-lt"/>
                <a:ea typeface="Geneva" pitchFamily="-1" charset="-128"/>
                <a:cs typeface="Geneva" pitchFamily="-1" charset="-128"/>
              </a:rPr>
              <a:t>APhA-APPM </a:t>
            </a:r>
            <a:r>
              <a:rPr lang="en-US" b="1" u="sng" baseline="0" dirty="0">
                <a:latin typeface="+mn-lt"/>
              </a:rPr>
              <a:t>Delegation</a:t>
            </a:r>
            <a:r>
              <a:rPr lang="en-US" b="1" u="none" baseline="0" dirty="0">
                <a:latin typeface="+mn-lt"/>
              </a:rPr>
              <a:t> </a:t>
            </a:r>
            <a:r>
              <a:rPr lang="en-US" altLang="en-US" baseline="0" dirty="0">
                <a:latin typeface="+mn-lt"/>
                <a:ea typeface="Geneva" pitchFamily="-1" charset="-128"/>
                <a:cs typeface="Geneva" pitchFamily="-1" charset="-128"/>
              </a:rPr>
              <a:t>like to offer comments on this item?</a:t>
            </a:r>
          </a:p>
          <a:p>
            <a:endParaRPr lang="en-US" b="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b="1" baseline="0" dirty="0">
                <a:latin typeface="+mn-lt"/>
                <a:ea typeface="Geneva" pitchFamily="-1" charset="-128"/>
                <a:cs typeface="Geneva" pitchFamily="-1" charset="-128"/>
              </a:rPr>
              <a:t>***if none, there is another opportunity for general comments/questions where we can return back to this slide***</a:t>
            </a:r>
            <a:endParaRPr lang="en-US" altLang="en-US" b="1" dirty="0">
              <a:latin typeface="+mn-lt"/>
              <a:ea typeface="Geneva" pitchFamily="-1" charset="-128"/>
              <a:cs typeface="Geneva" pitchFamily="-1" charset="-128"/>
            </a:endParaRPr>
          </a:p>
          <a:p>
            <a:endParaRPr lang="en-US" sz="500" b="1" baseline="0" dirty="0"/>
          </a:p>
          <a:p>
            <a:r>
              <a:rPr lang="en-US" altLang="en-US" dirty="0">
                <a:latin typeface="+mn-lt"/>
                <a:ea typeface="Geneva" pitchFamily="-1" charset="-128"/>
                <a:cs typeface="Geneva" pitchFamily="-1" charset="-128"/>
              </a:rPr>
              <a:t>If you have any comments or questions, please click on the “raise your hand” button or use the “Chat” features to type your question/comment using the technology on the screen, or send a question using email to </a:t>
            </a:r>
            <a:r>
              <a:rPr lang="en-US" altLang="en-US" dirty="0">
                <a:latin typeface="+mn-lt"/>
                <a:ea typeface="Geneva" pitchFamily="-1" charset="-128"/>
                <a:cs typeface="Geneva" pitchFamily="-1" charset="-128"/>
                <a:hlinkClick r:id="rId3"/>
              </a:rPr>
              <a:t>HOD@aphanet.org</a:t>
            </a:r>
            <a:r>
              <a:rPr lang="en-US" altLang="en-US" dirty="0">
                <a:latin typeface="+mn-lt"/>
                <a:ea typeface="Geneva" pitchFamily="-1" charset="-128"/>
                <a:cs typeface="Geneva" pitchFamily="-1" charset="-128"/>
              </a:rPr>
              <a:t> after the webinar.</a:t>
            </a:r>
            <a:r>
              <a:rPr lang="en-US" altLang="en-US" baseline="0" dirty="0">
                <a:latin typeface="+mn-lt"/>
                <a:ea typeface="Geneva" pitchFamily="-1" charset="-128"/>
                <a:cs typeface="Geneva" pitchFamily="-1" charset="-128"/>
              </a:rPr>
              <a:t>  We have limited time, but your comments and questions will be forwarded to the New Business Review Committee for consideration.</a:t>
            </a:r>
            <a:endParaRPr lang="en-US" altLang="en-US" dirty="0">
              <a:latin typeface="+mn-lt"/>
              <a:ea typeface="Geneva" pitchFamily="-1" charset="-128"/>
              <a:cs typeface="Geneva" pitchFamily="-1" charset="-128"/>
            </a:endParaRPr>
          </a:p>
          <a:p>
            <a:endParaRPr lang="en-US" dirty="0"/>
          </a:p>
        </p:txBody>
      </p:sp>
      <p:sp>
        <p:nvSpPr>
          <p:cNvPr id="4" name="Slide Number Placeholder 3"/>
          <p:cNvSpPr>
            <a:spLocks noGrp="1"/>
          </p:cNvSpPr>
          <p:nvPr>
            <p:ph type="sldNum" sz="quarter" idx="5"/>
          </p:nvPr>
        </p:nvSpPr>
        <p:spPr/>
        <p:txBody>
          <a:bodyPr/>
          <a:lstStyle/>
          <a:p>
            <a:fld id="{2E3C1C9F-A658-48E2-A5D0-FF82E680BC55}" type="slidenum">
              <a:rPr lang="ru-RU" smtClean="0"/>
              <a:t>35</a:t>
            </a:fld>
            <a:endParaRPr lang="ru-RU" dirty="0"/>
          </a:p>
        </p:txBody>
      </p:sp>
    </p:spTree>
    <p:extLst>
      <p:ext uri="{BB962C8B-B14F-4D97-AF65-F5344CB8AC3E}">
        <p14:creationId xmlns:p14="http://schemas.microsoft.com/office/powerpoint/2010/main" val="161839033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u="sng" dirty="0"/>
              <a:t>Andrew</a:t>
            </a:r>
            <a:r>
              <a:rPr lang="en-US" sz="1200" dirty="0"/>
              <a:t>: </a:t>
            </a:r>
            <a:r>
              <a:rPr lang="en-US" b="1" dirty="0">
                <a:latin typeface="+mn-lt"/>
              </a:rPr>
              <a:t>The </a:t>
            </a:r>
            <a:r>
              <a:rPr lang="en-US" b="1" u="sng" dirty="0">
                <a:latin typeface="+mn-lt"/>
              </a:rPr>
              <a:t>8th</a:t>
            </a:r>
            <a:r>
              <a:rPr lang="en-US" b="1" dirty="0">
                <a:latin typeface="+mn-lt"/>
              </a:rPr>
              <a:t> item is [</a:t>
            </a:r>
            <a:r>
              <a:rPr lang="en-US" b="1" u="sng" dirty="0">
                <a:latin typeface="+mn-lt"/>
              </a:rPr>
              <a:t>TITLE</a:t>
            </a:r>
            <a:r>
              <a:rPr lang="en-US" sz="1200" b="1" u="sng" baseline="0" dirty="0">
                <a:latin typeface="+mn-lt"/>
              </a:rPr>
              <a:t>] </a:t>
            </a:r>
            <a:r>
              <a:rPr lang="en-US" sz="1200" b="0" u="none" baseline="0" dirty="0">
                <a:latin typeface="+mn-lt"/>
              </a:rPr>
              <a:t>This item is introduced by [</a:t>
            </a:r>
            <a:r>
              <a:rPr lang="en-US" sz="1200" b="1" u="sng" baseline="0" dirty="0">
                <a:latin typeface="+mn-lt"/>
              </a:rPr>
              <a:t>AUTHOR(S)]</a:t>
            </a:r>
            <a:r>
              <a:rPr lang="en-US" sz="1200" b="0" u="none" dirty="0">
                <a:solidFill>
                  <a:srgbClr val="312B7E"/>
                </a:solidFill>
                <a:effectLst/>
                <a:latin typeface="+mj-lt"/>
                <a:ea typeface="Times New Roman" panose="02020603050405020304" pitchFamily="18" charset="0"/>
              </a:rPr>
              <a:t>, on behalf of the [</a:t>
            </a:r>
            <a:r>
              <a:rPr lang="en-US" sz="1200" b="1" u="sng" dirty="0">
                <a:solidFill>
                  <a:srgbClr val="312B7E"/>
                </a:solidFill>
                <a:effectLst/>
                <a:latin typeface="+mj-lt"/>
                <a:ea typeface="Times New Roman" panose="02020603050405020304" pitchFamily="18" charset="0"/>
              </a:rPr>
              <a:t>DELEGATION]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u="sng" dirty="0">
              <a:solidFill>
                <a:srgbClr val="312B7E"/>
              </a:solidFill>
              <a:effectLst/>
              <a:latin typeface="+mj-l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u="none" dirty="0">
                <a:solidFill>
                  <a:srgbClr val="312B7E"/>
                </a:solidFill>
                <a:effectLst/>
                <a:latin typeface="+mj-lt"/>
              </a:rPr>
              <a:t>This item is the third NBI of five in this series of NBI’s submitted by the APhA-APPM Delegation to amend existing language</a:t>
            </a:r>
            <a:br>
              <a:rPr lang="en-US" b="1" dirty="0">
                <a:latin typeface="+mn-lt"/>
              </a:rPr>
            </a:br>
            <a:endParaRPr lang="en-US" b="1" dirty="0">
              <a:latin typeface="+mn-l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0" dirty="0"/>
              <a:t>The motion is to adopt the following language as amended, to existing APhA policy language, as shown on the screen. As a note, amendments to policy titles do not go through the House of Delegates; this is something within the purview of APhA staff. And so the proposed amendments here that were included in the NBI are provided for background, but not part of the motion that will be on the floor.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628650" marR="342900" indent="-342900">
              <a:spcBef>
                <a:spcPts val="0"/>
              </a:spcBef>
              <a:spcAft>
                <a:spcPts val="0"/>
              </a:spcAft>
              <a:buFont typeface="+mj-lt"/>
              <a:buAutoNum type="arabicPeriod"/>
            </a:pPr>
            <a:r>
              <a:rPr lang="en-US" sz="1200" dirty="0">
                <a:ln>
                  <a:noFill/>
                </a:ln>
                <a:solidFill>
                  <a:srgbClr val="000000">
                    <a:alpha val="84707"/>
                  </a:srgbClr>
                </a:solidFill>
                <a:effectLst/>
                <a:uFill>
                  <a:solidFill>
                    <a:srgbClr val="000000"/>
                  </a:solidFill>
                </a:uFill>
                <a:latin typeface="Helvetica Neue"/>
                <a:ea typeface="Helvetica Neue"/>
                <a:cs typeface="Helvetica Neue"/>
              </a:rPr>
              <a:t>APhA supports education for pharmacists and student pharmacists to address issues of pain management, palliative care, appropriate use of opioid reversal agents in </a:t>
            </a:r>
            <a:r>
              <a:rPr lang="en-US" sz="1200" u="sng" dirty="0">
                <a:ln>
                  <a:noFill/>
                </a:ln>
                <a:solidFill>
                  <a:srgbClr val="FF2600">
                    <a:alpha val="84707"/>
                  </a:srgbClr>
                </a:solidFill>
                <a:effectLst/>
                <a:uFill>
                  <a:solidFill>
                    <a:srgbClr val="D13338"/>
                  </a:solidFill>
                </a:uFill>
                <a:latin typeface="Helvetica Neue"/>
                <a:ea typeface="Helvetica Neue"/>
                <a:cs typeface="Helvetica Neue"/>
              </a:rPr>
              <a:t>opioid-associated emergencies </a:t>
            </a:r>
            <a:r>
              <a:rPr lang="en-US" sz="1200" strike="sngStrike" dirty="0">
                <a:ln>
                  <a:noFill/>
                </a:ln>
                <a:solidFill>
                  <a:srgbClr val="FF2600">
                    <a:alpha val="84707"/>
                  </a:srgbClr>
                </a:solidFill>
                <a:effectLst/>
                <a:uFill>
                  <a:solidFill>
                    <a:srgbClr val="000000"/>
                  </a:solidFill>
                </a:uFill>
                <a:latin typeface="Helvetica Neue"/>
                <a:ea typeface="Helvetica Neue"/>
                <a:cs typeface="Helvetica Neue"/>
              </a:rPr>
              <a:t>overdose</a:t>
            </a:r>
            <a:r>
              <a:rPr lang="en-US" sz="1200" dirty="0">
                <a:ln>
                  <a:noFill/>
                </a:ln>
                <a:solidFill>
                  <a:srgbClr val="000000">
                    <a:alpha val="84707"/>
                  </a:srgbClr>
                </a:solidFill>
                <a:effectLst/>
                <a:uFill>
                  <a:solidFill>
                    <a:srgbClr val="000000"/>
                  </a:solidFill>
                </a:uFill>
                <a:latin typeface="Helvetica Neue"/>
                <a:ea typeface="Helvetica Neue"/>
                <a:cs typeface="Helvetica Neue"/>
              </a:rPr>
              <a:t>, drug diversion, and substance</a:t>
            </a:r>
            <a:r>
              <a:rPr lang="en-US" sz="1200" u="sng" dirty="0">
                <a:ln>
                  <a:noFill/>
                </a:ln>
                <a:solidFill>
                  <a:srgbClr val="FF2600">
                    <a:alpha val="84707"/>
                  </a:srgbClr>
                </a:solidFill>
                <a:effectLst/>
                <a:uFill>
                  <a:solidFill>
                    <a:srgbClr val="D13338"/>
                  </a:solidFill>
                </a:uFill>
                <a:latin typeface="Helvetica Neue"/>
                <a:ea typeface="Helvetica Neue"/>
                <a:cs typeface="Helvetica Neue"/>
              </a:rPr>
              <a:t> use </a:t>
            </a:r>
            <a:r>
              <a:rPr lang="en-US" sz="1200" strike="sngStrike" dirty="0">
                <a:ln>
                  <a:noFill/>
                </a:ln>
                <a:solidFill>
                  <a:srgbClr val="FF2600">
                    <a:alpha val="84707"/>
                  </a:srgbClr>
                </a:solidFill>
                <a:effectLst/>
                <a:uFill>
                  <a:solidFill>
                    <a:srgbClr val="000000"/>
                  </a:solidFill>
                </a:uFill>
                <a:latin typeface="Helvetica Neue"/>
                <a:ea typeface="Helvetica Neue"/>
                <a:cs typeface="Helvetica Neue"/>
              </a:rPr>
              <a:t>-related and addictive</a:t>
            </a:r>
            <a:r>
              <a:rPr lang="en-US" sz="1200" dirty="0">
                <a:ln>
                  <a:noFill/>
                </a:ln>
                <a:solidFill>
                  <a:srgbClr val="000000">
                    <a:alpha val="84707"/>
                  </a:srgbClr>
                </a:solidFill>
                <a:effectLst/>
                <a:uFill>
                  <a:solidFill>
                    <a:srgbClr val="000000"/>
                  </a:solidFill>
                </a:uFill>
                <a:latin typeface="Helvetica Neue"/>
                <a:ea typeface="Helvetica Neue"/>
                <a:cs typeface="Helvetica Neue"/>
              </a:rPr>
              <a:t> disorders. </a:t>
            </a:r>
          </a:p>
          <a:p>
            <a:pPr marL="628650" marR="342900" indent="-342900">
              <a:spcBef>
                <a:spcPts val="0"/>
              </a:spcBef>
              <a:spcAft>
                <a:spcPts val="0"/>
              </a:spcAft>
              <a:buFont typeface="+mj-lt"/>
              <a:buAutoNum type="arabicPeriod"/>
            </a:pPr>
            <a:r>
              <a:rPr lang="en-US" sz="1200" dirty="0">
                <a:ln>
                  <a:noFill/>
                </a:ln>
                <a:solidFill>
                  <a:srgbClr val="000000">
                    <a:alpha val="84707"/>
                  </a:srgbClr>
                </a:solidFill>
                <a:effectLst/>
                <a:uFill>
                  <a:solidFill>
                    <a:srgbClr val="000000"/>
                  </a:solidFill>
                </a:uFill>
                <a:latin typeface="Helvetica Neue"/>
                <a:ea typeface="Helvetica Neue"/>
                <a:cs typeface="Helvetica Neue"/>
              </a:rPr>
              <a:t>APhA supports recognition of pharmacists as the health care providers who must exercise professional judgment in the assessment of a patient's conditions to fulfill corresponding responsibility for the use of controlled substances and other medications with the potential for </a:t>
            </a:r>
            <a:r>
              <a:rPr lang="en-US" sz="1200" strike="sngStrike" dirty="0">
                <a:ln>
                  <a:noFill/>
                </a:ln>
                <a:solidFill>
                  <a:srgbClr val="FF2600">
                    <a:alpha val="84707"/>
                  </a:srgbClr>
                </a:solidFill>
                <a:effectLst/>
                <a:uFill>
                  <a:solidFill>
                    <a:srgbClr val="000000"/>
                  </a:solidFill>
                </a:uFill>
                <a:latin typeface="Helvetica Neue"/>
                <a:ea typeface="Helvetica Neue"/>
                <a:cs typeface="Helvetica Neue"/>
              </a:rPr>
              <a:t>misuse, abuse,</a:t>
            </a:r>
            <a:r>
              <a:rPr lang="en-US" sz="1200" dirty="0">
                <a:ln>
                  <a:noFill/>
                </a:ln>
                <a:solidFill>
                  <a:srgbClr val="000000">
                    <a:alpha val="84707"/>
                  </a:srgbClr>
                </a:solidFill>
                <a:effectLst/>
                <a:uFill>
                  <a:solidFill>
                    <a:srgbClr val="000000"/>
                  </a:solidFill>
                </a:uFill>
                <a:latin typeface="Helvetica Neue"/>
                <a:ea typeface="Helvetica Neue"/>
                <a:cs typeface="Helvetica Neue"/>
              </a:rPr>
              <a:t> </a:t>
            </a:r>
            <a:r>
              <a:rPr lang="en-US" sz="1200" u="sng" dirty="0">
                <a:ln>
                  <a:noFill/>
                </a:ln>
                <a:solidFill>
                  <a:srgbClr val="FF2600">
                    <a:alpha val="84707"/>
                  </a:srgbClr>
                </a:solidFill>
                <a:effectLst/>
                <a:uFill>
                  <a:solidFill>
                    <a:srgbClr val="D13338"/>
                  </a:solidFill>
                </a:uFill>
                <a:latin typeface="Helvetica Neue"/>
                <a:ea typeface="Helvetica Neue"/>
                <a:cs typeface="Helvetica Neue"/>
              </a:rPr>
              <a:t>use in a manner other than prescribed</a:t>
            </a:r>
            <a:r>
              <a:rPr lang="en-US" sz="1200" dirty="0">
                <a:ln>
                  <a:noFill/>
                </a:ln>
                <a:solidFill>
                  <a:srgbClr val="FF2600">
                    <a:alpha val="84707"/>
                  </a:srgbClr>
                </a:solidFill>
                <a:effectLst/>
                <a:uFill>
                  <a:solidFill>
                    <a:srgbClr val="000000"/>
                  </a:solidFill>
                </a:uFill>
                <a:latin typeface="Helvetica Neue"/>
                <a:ea typeface="Helvetica Neue"/>
                <a:cs typeface="Helvetica Neue"/>
              </a:rPr>
              <a:t> </a:t>
            </a:r>
            <a:r>
              <a:rPr lang="en-US" sz="1200" dirty="0">
                <a:ln>
                  <a:noFill/>
                </a:ln>
                <a:solidFill>
                  <a:srgbClr val="000000">
                    <a:alpha val="84707"/>
                  </a:srgbClr>
                </a:solidFill>
                <a:effectLst/>
                <a:uFill>
                  <a:solidFill>
                    <a:srgbClr val="000000"/>
                  </a:solidFill>
                </a:uFill>
                <a:latin typeface="Helvetica Neue"/>
                <a:ea typeface="Helvetica Neue"/>
                <a:cs typeface="Helvetica Neue"/>
              </a:rPr>
              <a:t>and/or diversion. </a:t>
            </a:r>
          </a:p>
          <a:p>
            <a:pPr marL="628650" marR="342900" indent="-342900">
              <a:spcBef>
                <a:spcPts val="0"/>
              </a:spcBef>
              <a:spcAft>
                <a:spcPts val="0"/>
              </a:spcAft>
              <a:buFont typeface="+mj-lt"/>
              <a:buAutoNum type="arabicPeriod"/>
            </a:pPr>
            <a:r>
              <a:rPr lang="en-US" sz="1200" dirty="0">
                <a:ln>
                  <a:noFill/>
                </a:ln>
                <a:solidFill>
                  <a:srgbClr val="000000">
                    <a:alpha val="84707"/>
                  </a:srgbClr>
                </a:solidFill>
                <a:effectLst/>
                <a:uFill>
                  <a:solidFill>
                    <a:srgbClr val="000000"/>
                  </a:solidFill>
                </a:uFill>
                <a:latin typeface="Helvetica Neue"/>
                <a:ea typeface="Helvetica Neue"/>
                <a:cs typeface="Helvetica Neue"/>
              </a:rPr>
              <a:t>APhA supports pharmacists' access to and use of prescription monitoring programs to identify and prevent drug </a:t>
            </a:r>
            <a:r>
              <a:rPr lang="en-US" sz="1200" strike="sngStrike" dirty="0">
                <a:ln>
                  <a:noFill/>
                </a:ln>
                <a:solidFill>
                  <a:srgbClr val="FF2600">
                    <a:alpha val="84707"/>
                  </a:srgbClr>
                </a:solidFill>
                <a:effectLst/>
                <a:uFill>
                  <a:solidFill>
                    <a:srgbClr val="000000"/>
                  </a:solidFill>
                </a:uFill>
                <a:latin typeface="Helvetica Neue"/>
                <a:ea typeface="Helvetica Neue"/>
                <a:cs typeface="Helvetica Neue"/>
              </a:rPr>
              <a:t>misuse, abuse,</a:t>
            </a:r>
            <a:r>
              <a:rPr lang="en-US" sz="1200" dirty="0">
                <a:ln>
                  <a:noFill/>
                </a:ln>
                <a:solidFill>
                  <a:srgbClr val="000000">
                    <a:alpha val="84707"/>
                  </a:srgbClr>
                </a:solidFill>
                <a:effectLst/>
                <a:uFill>
                  <a:solidFill>
                    <a:srgbClr val="000000"/>
                  </a:solidFill>
                </a:uFill>
                <a:latin typeface="Helvetica Neue"/>
                <a:ea typeface="Helvetica Neue"/>
                <a:cs typeface="Helvetica Neue"/>
              </a:rPr>
              <a:t> </a:t>
            </a:r>
            <a:r>
              <a:rPr lang="en-US" sz="1200" dirty="0">
                <a:ln>
                  <a:noFill/>
                </a:ln>
                <a:solidFill>
                  <a:srgbClr val="FF2600">
                    <a:alpha val="84707"/>
                  </a:srgbClr>
                </a:solidFill>
                <a:effectLst/>
                <a:uFill>
                  <a:solidFill>
                    <a:srgbClr val="000000"/>
                  </a:solidFill>
                </a:uFill>
                <a:latin typeface="Helvetica Neue"/>
                <a:ea typeface="Helvetica Neue"/>
                <a:cs typeface="Helvetica Neue"/>
              </a:rPr>
              <a:t>use in a manner other than prescribed</a:t>
            </a:r>
            <a:r>
              <a:rPr lang="en-US" sz="1200" dirty="0">
                <a:ln>
                  <a:noFill/>
                </a:ln>
                <a:solidFill>
                  <a:srgbClr val="000000">
                    <a:alpha val="84707"/>
                  </a:srgbClr>
                </a:solidFill>
                <a:effectLst/>
                <a:uFill>
                  <a:solidFill>
                    <a:srgbClr val="000000"/>
                  </a:solidFill>
                </a:uFill>
                <a:latin typeface="Helvetica Neue"/>
                <a:ea typeface="Helvetica Neue"/>
                <a:cs typeface="Helvetica Neue"/>
              </a:rPr>
              <a:t> and/or diversion. </a:t>
            </a:r>
          </a:p>
          <a:p>
            <a:pPr marL="628650" marR="342900" indent="-342900">
              <a:spcBef>
                <a:spcPts val="0"/>
              </a:spcBef>
              <a:spcAft>
                <a:spcPts val="0"/>
              </a:spcAft>
              <a:buFont typeface="+mj-lt"/>
              <a:buAutoNum type="arabicPeriod"/>
            </a:pPr>
            <a:r>
              <a:rPr lang="en-US" sz="1200" dirty="0">
                <a:ln>
                  <a:noFill/>
                </a:ln>
                <a:solidFill>
                  <a:srgbClr val="000000">
                    <a:alpha val="84707"/>
                  </a:srgbClr>
                </a:solidFill>
                <a:effectLst/>
                <a:uFill>
                  <a:solidFill>
                    <a:srgbClr val="000000"/>
                  </a:solidFill>
                </a:uFill>
                <a:latin typeface="Helvetica Neue"/>
                <a:ea typeface="Helvetica Neue"/>
                <a:cs typeface="Helvetica Neue"/>
              </a:rPr>
              <a:t>APhA supports the development and implementation of state and federal laws and regulations that permit pharmacists to furnish opioid reversal agents to prevent </a:t>
            </a:r>
            <a:r>
              <a:rPr lang="en-US" sz="1200" u="sng" dirty="0">
                <a:ln>
                  <a:noFill/>
                </a:ln>
                <a:solidFill>
                  <a:srgbClr val="FF2600">
                    <a:alpha val="84707"/>
                  </a:srgbClr>
                </a:solidFill>
                <a:effectLst/>
                <a:uFill>
                  <a:solidFill>
                    <a:srgbClr val="D13338"/>
                  </a:solidFill>
                </a:uFill>
                <a:latin typeface="Helvetica Neue"/>
                <a:ea typeface="Helvetica Neue"/>
                <a:cs typeface="Helvetica Neue"/>
              </a:rPr>
              <a:t>deaths due to</a:t>
            </a:r>
            <a:r>
              <a:rPr lang="en-US" sz="1200" u="sng" dirty="0">
                <a:ln>
                  <a:noFill/>
                </a:ln>
                <a:solidFill>
                  <a:srgbClr val="D13438">
                    <a:alpha val="84707"/>
                  </a:srgbClr>
                </a:solidFill>
                <a:effectLst/>
                <a:uFill>
                  <a:solidFill>
                    <a:srgbClr val="D13338"/>
                  </a:solidFill>
                </a:uFill>
                <a:latin typeface="Helvetica Neue"/>
                <a:ea typeface="Helvetica Neue"/>
                <a:cs typeface="Helvetica Neue"/>
              </a:rPr>
              <a:t> </a:t>
            </a:r>
            <a:r>
              <a:rPr lang="en-US" sz="1200" dirty="0">
                <a:ln>
                  <a:noFill/>
                </a:ln>
                <a:solidFill>
                  <a:srgbClr val="000000">
                    <a:alpha val="84707"/>
                  </a:srgbClr>
                </a:solidFill>
                <a:effectLst/>
                <a:uFill>
                  <a:solidFill>
                    <a:srgbClr val="000000"/>
                  </a:solidFill>
                </a:uFill>
                <a:latin typeface="Helvetica Neue"/>
                <a:ea typeface="Helvetica Neue"/>
                <a:cs typeface="Helvetica Neue"/>
              </a:rPr>
              <a:t>opioid-</a:t>
            </a:r>
            <a:r>
              <a:rPr lang="en-US" sz="1200" strike="sngStrike" dirty="0">
                <a:ln>
                  <a:noFill/>
                </a:ln>
                <a:solidFill>
                  <a:srgbClr val="FF2600">
                    <a:alpha val="84707"/>
                  </a:srgbClr>
                </a:solidFill>
                <a:effectLst/>
                <a:uFill>
                  <a:solidFill>
                    <a:srgbClr val="000000"/>
                  </a:solidFill>
                </a:uFill>
                <a:latin typeface="Helvetica Neue"/>
                <a:ea typeface="Helvetica Neue"/>
                <a:cs typeface="Helvetica Neue"/>
              </a:rPr>
              <a:t>related</a:t>
            </a:r>
            <a:r>
              <a:rPr lang="en-US" sz="1200" dirty="0">
                <a:ln>
                  <a:noFill/>
                </a:ln>
                <a:solidFill>
                  <a:srgbClr val="FF2600">
                    <a:alpha val="84707"/>
                  </a:srgbClr>
                </a:solidFill>
                <a:effectLst/>
                <a:uFill>
                  <a:solidFill>
                    <a:srgbClr val="000000"/>
                  </a:solidFill>
                </a:uFill>
                <a:latin typeface="Helvetica Neue"/>
                <a:ea typeface="Helvetica Neue"/>
                <a:cs typeface="Helvetica Neue"/>
              </a:rPr>
              <a:t> </a:t>
            </a:r>
            <a:r>
              <a:rPr lang="en-US" sz="1200" u="sng" dirty="0">
                <a:ln>
                  <a:noFill/>
                </a:ln>
                <a:solidFill>
                  <a:srgbClr val="FF2600">
                    <a:alpha val="84707"/>
                  </a:srgbClr>
                </a:solidFill>
                <a:effectLst/>
                <a:uFill>
                  <a:solidFill>
                    <a:srgbClr val="D13338"/>
                  </a:solidFill>
                </a:uFill>
                <a:latin typeface="Helvetica Neue"/>
                <a:ea typeface="Helvetica Neue"/>
                <a:cs typeface="Helvetica Neue"/>
              </a:rPr>
              <a:t>associated emergencies </a:t>
            </a:r>
            <a:r>
              <a:rPr lang="en-US" sz="1200" strike="sngStrike" dirty="0">
                <a:ln>
                  <a:noFill/>
                </a:ln>
                <a:solidFill>
                  <a:srgbClr val="FF2600">
                    <a:alpha val="84707"/>
                  </a:srgbClr>
                </a:solidFill>
                <a:effectLst/>
                <a:uFill>
                  <a:solidFill>
                    <a:srgbClr val="000000"/>
                  </a:solidFill>
                </a:uFill>
                <a:latin typeface="Helvetica Neue"/>
                <a:ea typeface="Helvetica Neue"/>
                <a:cs typeface="Helvetica Neue"/>
              </a:rPr>
              <a:t>deaths due to overdose</a:t>
            </a:r>
            <a:r>
              <a:rPr lang="en-US" sz="1200" dirty="0">
                <a:ln>
                  <a:noFill/>
                </a:ln>
                <a:solidFill>
                  <a:srgbClr val="000000">
                    <a:alpha val="84707"/>
                  </a:srgbClr>
                </a:solidFill>
                <a:effectLst/>
                <a:uFill>
                  <a:solidFill>
                    <a:srgbClr val="000000"/>
                  </a:solidFill>
                </a:uFill>
                <a:latin typeface="Helvetica Neue"/>
                <a:ea typeface="Helvetica Neue"/>
                <a:cs typeface="Helvetica Neue"/>
              </a:rPr>
              <a:t>. </a:t>
            </a:r>
          </a:p>
          <a:p>
            <a:pPr marL="628650" marR="342900" indent="-342900">
              <a:spcBef>
                <a:spcPts val="0"/>
              </a:spcBef>
              <a:spcAft>
                <a:spcPts val="0"/>
              </a:spcAft>
              <a:buFont typeface="+mj-lt"/>
              <a:buAutoNum type="arabicPeriod"/>
            </a:pPr>
            <a:r>
              <a:rPr lang="en-US" sz="1200" dirty="0">
                <a:ln>
                  <a:noFill/>
                </a:ln>
                <a:solidFill>
                  <a:srgbClr val="000000">
                    <a:alpha val="84707"/>
                  </a:srgbClr>
                </a:solidFill>
                <a:effectLst/>
                <a:uFill>
                  <a:solidFill>
                    <a:srgbClr val="000000"/>
                  </a:solidFill>
                </a:uFill>
                <a:latin typeface="Helvetica Neue"/>
                <a:ea typeface="Helvetica Neue"/>
                <a:cs typeface="Helvetica Neue"/>
              </a:rPr>
              <a:t>APhA supports the pharmacist's role in selecting appropriate therapy and dosing and initiating and providing education about the proper use of opioid reversal agents to prevent </a:t>
            </a:r>
            <a:r>
              <a:rPr lang="en-US" sz="1200" u="sng" dirty="0">
                <a:ln>
                  <a:noFill/>
                </a:ln>
                <a:solidFill>
                  <a:srgbClr val="FF2600">
                    <a:alpha val="84707"/>
                  </a:srgbClr>
                </a:solidFill>
                <a:effectLst/>
                <a:uFill>
                  <a:solidFill>
                    <a:srgbClr val="D13338"/>
                  </a:solidFill>
                </a:uFill>
                <a:latin typeface="Helvetica Neue"/>
                <a:ea typeface="Helvetica Neue"/>
                <a:cs typeface="Helvetica Neue"/>
              </a:rPr>
              <a:t>deaths due to</a:t>
            </a:r>
            <a:r>
              <a:rPr lang="en-US" sz="1200" u="sng" dirty="0">
                <a:ln>
                  <a:noFill/>
                </a:ln>
                <a:solidFill>
                  <a:srgbClr val="D13438">
                    <a:alpha val="84707"/>
                  </a:srgbClr>
                </a:solidFill>
                <a:effectLst/>
                <a:uFill>
                  <a:solidFill>
                    <a:srgbClr val="D13338"/>
                  </a:solidFill>
                </a:uFill>
                <a:latin typeface="Helvetica Neue"/>
                <a:ea typeface="Helvetica Neue"/>
                <a:cs typeface="Helvetica Neue"/>
              </a:rPr>
              <a:t> </a:t>
            </a:r>
            <a:r>
              <a:rPr lang="en-US" sz="1200" dirty="0">
                <a:ln>
                  <a:noFill/>
                </a:ln>
                <a:solidFill>
                  <a:srgbClr val="000000">
                    <a:alpha val="84707"/>
                  </a:srgbClr>
                </a:solidFill>
                <a:effectLst/>
                <a:uFill>
                  <a:solidFill>
                    <a:srgbClr val="000000"/>
                  </a:solidFill>
                </a:uFill>
                <a:latin typeface="Helvetica Neue"/>
                <a:ea typeface="Helvetica Neue"/>
                <a:cs typeface="Helvetica Neue"/>
              </a:rPr>
              <a:t>opioid-</a:t>
            </a:r>
            <a:r>
              <a:rPr lang="en-US" sz="1200" strike="sngStrike" dirty="0">
                <a:ln>
                  <a:noFill/>
                </a:ln>
                <a:solidFill>
                  <a:srgbClr val="FF2600">
                    <a:alpha val="84707"/>
                  </a:srgbClr>
                </a:solidFill>
                <a:effectLst/>
                <a:uFill>
                  <a:solidFill>
                    <a:srgbClr val="000000"/>
                  </a:solidFill>
                </a:uFill>
                <a:latin typeface="Helvetica Neue"/>
                <a:ea typeface="Helvetica Neue"/>
                <a:cs typeface="Helvetica Neue"/>
              </a:rPr>
              <a:t>related deaths due to overdose </a:t>
            </a:r>
            <a:r>
              <a:rPr lang="en-US" sz="1200" u="sng" dirty="0">
                <a:ln>
                  <a:noFill/>
                </a:ln>
                <a:solidFill>
                  <a:srgbClr val="FF2600">
                    <a:alpha val="84707"/>
                  </a:srgbClr>
                </a:solidFill>
                <a:effectLst/>
                <a:uFill>
                  <a:solidFill>
                    <a:srgbClr val="D13338"/>
                  </a:solidFill>
                </a:uFill>
                <a:latin typeface="Helvetica Neue"/>
                <a:ea typeface="Helvetica Neue"/>
                <a:cs typeface="Helvetica Neue"/>
              </a:rPr>
              <a:t>associated emergencies</a:t>
            </a:r>
            <a:r>
              <a:rPr lang="en-US" sz="1200" dirty="0">
                <a:ln>
                  <a:noFill/>
                </a:ln>
                <a:solidFill>
                  <a:srgbClr val="000000">
                    <a:alpha val="84707"/>
                  </a:srgbClr>
                </a:solidFill>
                <a:effectLst/>
                <a:uFill>
                  <a:solidFill>
                    <a:srgbClr val="000000"/>
                  </a:solidFill>
                </a:uFill>
                <a:latin typeface="Helvetica Neue"/>
                <a:ea typeface="Helvetica Neue"/>
                <a:cs typeface="Helvetica Neue"/>
              </a:rPr>
              <a:t>.  </a:t>
            </a:r>
          </a:p>
          <a:p>
            <a:endParaRPr lang="en-US" dirty="0"/>
          </a:p>
        </p:txBody>
      </p:sp>
      <p:sp>
        <p:nvSpPr>
          <p:cNvPr id="4" name="Slide Number Placeholder 3"/>
          <p:cNvSpPr>
            <a:spLocks noGrp="1"/>
          </p:cNvSpPr>
          <p:nvPr>
            <p:ph type="sldNum" sz="quarter" idx="5"/>
          </p:nvPr>
        </p:nvSpPr>
        <p:spPr/>
        <p:txBody>
          <a:bodyPr/>
          <a:lstStyle/>
          <a:p>
            <a:fld id="{2E3C1C9F-A658-48E2-A5D0-FF82E680BC55}" type="slidenum">
              <a:rPr lang="ru-RU" smtClean="0"/>
              <a:t>36</a:t>
            </a:fld>
            <a:endParaRPr lang="ru-RU" dirty="0"/>
          </a:p>
        </p:txBody>
      </p:sp>
    </p:spTree>
    <p:extLst>
      <p:ext uri="{BB962C8B-B14F-4D97-AF65-F5344CB8AC3E}">
        <p14:creationId xmlns:p14="http://schemas.microsoft.com/office/powerpoint/2010/main" val="275639634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u="sng" dirty="0"/>
              <a:t>Andrew</a:t>
            </a:r>
            <a:r>
              <a:rPr lang="en-US" sz="1200" dirty="0"/>
              <a:t>: </a:t>
            </a:r>
            <a:r>
              <a:rPr lang="en-US" sz="1200" dirty="0">
                <a:effectLst/>
                <a:latin typeface="Arial" panose="020B0604020202020204" pitchFamily="34" charset="0"/>
              </a:rPr>
              <a:t>The related current APhA policy is provided on the slide and in the background information. </a:t>
            </a:r>
            <a:endParaRPr lang="en-US" dirty="0"/>
          </a:p>
          <a:p>
            <a:endParaRPr lang="en-US" dirty="0"/>
          </a:p>
        </p:txBody>
      </p:sp>
      <p:sp>
        <p:nvSpPr>
          <p:cNvPr id="4" name="Slide Number Placeholder 3"/>
          <p:cNvSpPr>
            <a:spLocks noGrp="1"/>
          </p:cNvSpPr>
          <p:nvPr>
            <p:ph type="sldNum" sz="quarter" idx="5"/>
          </p:nvPr>
        </p:nvSpPr>
        <p:spPr/>
        <p:txBody>
          <a:bodyPr/>
          <a:lstStyle/>
          <a:p>
            <a:fld id="{2E3C1C9F-A658-48E2-A5D0-FF82E680BC55}" type="slidenum">
              <a:rPr lang="ru-RU" smtClean="0"/>
              <a:t>37</a:t>
            </a:fld>
            <a:endParaRPr lang="ru-RU" dirty="0"/>
          </a:p>
        </p:txBody>
      </p:sp>
    </p:spTree>
    <p:extLst>
      <p:ext uri="{BB962C8B-B14F-4D97-AF65-F5344CB8AC3E}">
        <p14:creationId xmlns:p14="http://schemas.microsoft.com/office/powerpoint/2010/main" val="203420190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Andrew</a:t>
            </a:r>
            <a:r>
              <a:rPr lang="en-US" b="1" baseline="0" dirty="0"/>
              <a:t>: </a:t>
            </a:r>
            <a:r>
              <a:rPr lang="en-US" baseline="0" dirty="0">
                <a:latin typeface="+mn-lt"/>
              </a:rPr>
              <a:t>Now that you’ve had a chance to see New Business Item #8, I’ll turn it over to Speaker Hamilton.</a:t>
            </a:r>
          </a:p>
          <a:p>
            <a:endParaRPr lang="en-US" b="1" baseline="0" dirty="0">
              <a:latin typeface="+mn-l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a:latin typeface="+mn-lt"/>
              </a:rPr>
              <a:t>Brandi: </a:t>
            </a:r>
            <a:r>
              <a:rPr lang="en-US" altLang="en-US" dirty="0">
                <a:latin typeface="+mn-lt"/>
                <a:ea typeface="Geneva" pitchFamily="-1" charset="-128"/>
                <a:cs typeface="Geneva" pitchFamily="-1" charset="-128"/>
              </a:rPr>
              <a:t>W</a:t>
            </a:r>
            <a:r>
              <a:rPr lang="en-US" altLang="en-US" baseline="0" dirty="0">
                <a:latin typeface="+mn-lt"/>
                <a:ea typeface="Geneva" pitchFamily="-1" charset="-128"/>
                <a:cs typeface="Geneva" pitchFamily="-1" charset="-128"/>
              </a:rPr>
              <a:t>ould </a:t>
            </a:r>
            <a:r>
              <a:rPr lang="en-US" sz="1200" b="1" u="sng" dirty="0">
                <a:solidFill>
                  <a:srgbClr val="312B7E"/>
                </a:solidFill>
                <a:effectLst/>
                <a:latin typeface="+mj-lt"/>
                <a:ea typeface="Times New Roman" panose="02020603050405020304" pitchFamily="18" charset="0"/>
              </a:rPr>
              <a:t>Molly Nichols</a:t>
            </a:r>
            <a:r>
              <a:rPr lang="en-US" sz="1200" b="1" u="none" dirty="0">
                <a:solidFill>
                  <a:srgbClr val="312B7E"/>
                </a:solidFill>
                <a:effectLst/>
                <a:latin typeface="+mj-lt"/>
                <a:ea typeface="Times New Roman" panose="02020603050405020304" pitchFamily="18" charset="0"/>
              </a:rPr>
              <a:t> </a:t>
            </a:r>
            <a:r>
              <a:rPr lang="en-US" altLang="en-US" u="none" baseline="0" dirty="0">
                <a:latin typeface="+mn-lt"/>
                <a:ea typeface="Geneva" pitchFamily="-1" charset="-128"/>
                <a:cs typeface="Geneva" pitchFamily="-1" charset="-128"/>
              </a:rPr>
              <a:t>or </a:t>
            </a:r>
            <a:r>
              <a:rPr lang="en-US" altLang="en-US" baseline="0" dirty="0">
                <a:latin typeface="+mn-lt"/>
                <a:ea typeface="Geneva" pitchFamily="-1" charset="-128"/>
                <a:cs typeface="Geneva" pitchFamily="-1" charset="-128"/>
              </a:rPr>
              <a:t>any other members of the </a:t>
            </a:r>
            <a:r>
              <a:rPr lang="en-US" altLang="en-US" b="1" u="sng" baseline="0" dirty="0">
                <a:latin typeface="+mn-lt"/>
                <a:ea typeface="Geneva" pitchFamily="-1" charset="-128"/>
                <a:cs typeface="Geneva" pitchFamily="-1" charset="-128"/>
              </a:rPr>
              <a:t>APhA-APPM </a:t>
            </a:r>
            <a:r>
              <a:rPr lang="en-US" b="1" u="sng" baseline="0" dirty="0">
                <a:latin typeface="+mn-lt"/>
              </a:rPr>
              <a:t>Delegation</a:t>
            </a:r>
            <a:r>
              <a:rPr lang="en-US" b="1" u="none" baseline="0" dirty="0">
                <a:latin typeface="+mn-lt"/>
              </a:rPr>
              <a:t> </a:t>
            </a:r>
            <a:r>
              <a:rPr lang="en-US" altLang="en-US" baseline="0" dirty="0">
                <a:latin typeface="+mn-lt"/>
                <a:ea typeface="Geneva" pitchFamily="-1" charset="-128"/>
                <a:cs typeface="Geneva" pitchFamily="-1" charset="-128"/>
              </a:rPr>
              <a:t>like to offer comments on this item?</a:t>
            </a:r>
          </a:p>
          <a:p>
            <a:endParaRPr lang="en-US" b="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b="1" baseline="0" dirty="0">
                <a:latin typeface="+mn-lt"/>
                <a:ea typeface="Geneva" pitchFamily="-1" charset="-128"/>
                <a:cs typeface="Geneva" pitchFamily="-1" charset="-128"/>
              </a:rPr>
              <a:t>***if none, there is another opportunity for general comments/questions where we can return back to this slide***</a:t>
            </a:r>
            <a:endParaRPr lang="en-US" altLang="en-US" b="1" dirty="0">
              <a:latin typeface="+mn-lt"/>
              <a:ea typeface="Geneva" pitchFamily="-1" charset="-128"/>
              <a:cs typeface="Geneva" pitchFamily="-1" charset="-128"/>
            </a:endParaRPr>
          </a:p>
          <a:p>
            <a:endParaRPr lang="en-US" sz="500" b="1" baseline="0" dirty="0"/>
          </a:p>
          <a:p>
            <a:r>
              <a:rPr lang="en-US" altLang="en-US" dirty="0">
                <a:latin typeface="+mn-lt"/>
                <a:ea typeface="Geneva" pitchFamily="-1" charset="-128"/>
                <a:cs typeface="Geneva" pitchFamily="-1" charset="-128"/>
              </a:rPr>
              <a:t>If you have any comments or questions, please click on the “raise your hand” button or use the “Chat” features to type your question/comment using the technology on the screen, or send a question using email to </a:t>
            </a:r>
            <a:r>
              <a:rPr lang="en-US" altLang="en-US" dirty="0">
                <a:latin typeface="+mn-lt"/>
                <a:ea typeface="Geneva" pitchFamily="-1" charset="-128"/>
                <a:cs typeface="Geneva" pitchFamily="-1" charset="-128"/>
                <a:hlinkClick r:id="rId3"/>
              </a:rPr>
              <a:t>HOD@aphanet.org</a:t>
            </a:r>
            <a:r>
              <a:rPr lang="en-US" altLang="en-US" dirty="0">
                <a:latin typeface="+mn-lt"/>
                <a:ea typeface="Geneva" pitchFamily="-1" charset="-128"/>
                <a:cs typeface="Geneva" pitchFamily="-1" charset="-128"/>
              </a:rPr>
              <a:t> after the webinar.</a:t>
            </a:r>
            <a:r>
              <a:rPr lang="en-US" altLang="en-US" baseline="0" dirty="0">
                <a:latin typeface="+mn-lt"/>
                <a:ea typeface="Geneva" pitchFamily="-1" charset="-128"/>
                <a:cs typeface="Geneva" pitchFamily="-1" charset="-128"/>
              </a:rPr>
              <a:t>  We have limited time, but your comments and questions will be forwarded to the New Business Review Committee for consideration.</a:t>
            </a:r>
            <a:endParaRPr lang="en-US" altLang="en-US" dirty="0">
              <a:latin typeface="+mn-lt"/>
              <a:ea typeface="Geneva" pitchFamily="-1" charset="-128"/>
              <a:cs typeface="Geneva" pitchFamily="-1" charset="-128"/>
            </a:endParaRPr>
          </a:p>
          <a:p>
            <a:endParaRPr lang="en-US" dirty="0"/>
          </a:p>
        </p:txBody>
      </p:sp>
      <p:sp>
        <p:nvSpPr>
          <p:cNvPr id="4" name="Slide Number Placeholder 3"/>
          <p:cNvSpPr>
            <a:spLocks noGrp="1"/>
          </p:cNvSpPr>
          <p:nvPr>
            <p:ph type="sldNum" sz="quarter" idx="5"/>
          </p:nvPr>
        </p:nvSpPr>
        <p:spPr/>
        <p:txBody>
          <a:bodyPr/>
          <a:lstStyle/>
          <a:p>
            <a:fld id="{2E3C1C9F-A658-48E2-A5D0-FF82E680BC55}" type="slidenum">
              <a:rPr lang="ru-RU" smtClean="0"/>
              <a:t>38</a:t>
            </a:fld>
            <a:endParaRPr lang="ru-RU" dirty="0"/>
          </a:p>
        </p:txBody>
      </p:sp>
    </p:spTree>
    <p:extLst>
      <p:ext uri="{BB962C8B-B14F-4D97-AF65-F5344CB8AC3E}">
        <p14:creationId xmlns:p14="http://schemas.microsoft.com/office/powerpoint/2010/main" val="360647237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u="sng" dirty="0"/>
              <a:t>Andrew</a:t>
            </a:r>
            <a:r>
              <a:rPr lang="en-US" sz="1200" dirty="0"/>
              <a:t>: </a:t>
            </a:r>
            <a:r>
              <a:rPr lang="en-US" b="1" dirty="0">
                <a:latin typeface="+mn-lt"/>
              </a:rPr>
              <a:t>The </a:t>
            </a:r>
            <a:r>
              <a:rPr lang="en-US" b="1" u="sng" dirty="0">
                <a:latin typeface="+mn-lt"/>
              </a:rPr>
              <a:t>9th</a:t>
            </a:r>
            <a:r>
              <a:rPr lang="en-US" b="1" dirty="0">
                <a:latin typeface="+mn-lt"/>
              </a:rPr>
              <a:t> item is [</a:t>
            </a:r>
            <a:r>
              <a:rPr lang="en-US" b="1" u="sng" dirty="0">
                <a:latin typeface="+mn-lt"/>
              </a:rPr>
              <a:t>TITLE</a:t>
            </a:r>
            <a:r>
              <a:rPr lang="en-US" sz="1200" b="1" u="sng" baseline="0" dirty="0">
                <a:latin typeface="+mn-lt"/>
              </a:rPr>
              <a:t>] </a:t>
            </a:r>
            <a:r>
              <a:rPr lang="en-US" sz="1200" b="0" u="none" baseline="0" dirty="0">
                <a:latin typeface="+mn-lt"/>
              </a:rPr>
              <a:t>This item is introduced by [</a:t>
            </a:r>
            <a:r>
              <a:rPr lang="en-US" sz="1200" b="1" u="sng" baseline="0" dirty="0">
                <a:latin typeface="+mn-lt"/>
              </a:rPr>
              <a:t>AUTHOR(S)]</a:t>
            </a:r>
            <a:r>
              <a:rPr lang="en-US" sz="1200" b="0" u="none" dirty="0">
                <a:solidFill>
                  <a:srgbClr val="312B7E"/>
                </a:solidFill>
                <a:effectLst/>
                <a:latin typeface="+mj-lt"/>
                <a:ea typeface="Times New Roman" panose="02020603050405020304" pitchFamily="18" charset="0"/>
              </a:rPr>
              <a:t>, on behalf of the [</a:t>
            </a:r>
            <a:r>
              <a:rPr lang="en-US" sz="1200" b="1" u="sng" dirty="0">
                <a:solidFill>
                  <a:srgbClr val="312B7E"/>
                </a:solidFill>
                <a:effectLst/>
                <a:latin typeface="+mj-lt"/>
                <a:ea typeface="Times New Roman" panose="02020603050405020304" pitchFamily="18" charset="0"/>
              </a:rPr>
              <a:t>DELEGATION]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u="sng" dirty="0">
              <a:solidFill>
                <a:srgbClr val="312B7E"/>
              </a:solidFill>
              <a:effectLst/>
              <a:latin typeface="+mj-l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u="none" dirty="0">
                <a:solidFill>
                  <a:srgbClr val="312B7E"/>
                </a:solidFill>
                <a:effectLst/>
                <a:latin typeface="+mj-lt"/>
              </a:rPr>
              <a:t>This item is the fourth NBI of five in this series of NBI’s submitted by the APhA-APPM Delegation to amend existing language</a:t>
            </a:r>
            <a:br>
              <a:rPr lang="en-US" b="1" dirty="0">
                <a:latin typeface="+mn-lt"/>
              </a:rPr>
            </a:br>
            <a:endParaRPr lang="en-US" b="1" dirty="0">
              <a:latin typeface="+mn-l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0" dirty="0"/>
              <a:t>The motion is </a:t>
            </a:r>
            <a:r>
              <a:rPr lang="en-US" sz="1200" dirty="0">
                <a:latin typeface="+mj-lt"/>
              </a:rPr>
              <a:t>Adopt the following policy statements as amended and part of the existing 2003, 1971 </a:t>
            </a:r>
            <a:r>
              <a:rPr lang="en-US" dirty="0">
                <a:latin typeface="+mj-lt"/>
              </a:rPr>
              <a:t>Security: Pharmacists’ Responsibility </a:t>
            </a:r>
            <a:r>
              <a:rPr lang="en-US" sz="1200" dirty="0">
                <a:latin typeface="+mj-lt"/>
              </a:rPr>
              <a:t>policy (which is one of one statements total)</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n>
                  <a:noFill/>
                </a:ln>
                <a:solidFill>
                  <a:srgbClr val="000000">
                    <a:alpha val="84707"/>
                  </a:srgbClr>
                </a:solidFill>
                <a:effectLst/>
                <a:uFill>
                  <a:solidFill>
                    <a:srgbClr val="000000"/>
                  </a:solidFill>
                </a:uFill>
                <a:latin typeface="Helvetica Neue"/>
                <a:ea typeface="Helvetica Neue"/>
                <a:cs typeface="Helvetica Neue"/>
              </a:rPr>
              <a:t>1. APhA encourages pharmacists to voluntarily remove all proprietary drug products with potential for </a:t>
            </a:r>
            <a:r>
              <a:rPr lang="en-US" sz="1200" strike="sngStrike" dirty="0">
                <a:ln>
                  <a:noFill/>
                </a:ln>
                <a:solidFill>
                  <a:srgbClr val="FF2600">
                    <a:alpha val="84707"/>
                  </a:srgbClr>
                </a:solidFill>
                <a:effectLst/>
                <a:uFill>
                  <a:solidFill>
                    <a:srgbClr val="000000"/>
                  </a:solidFill>
                </a:uFill>
                <a:latin typeface="Helvetica Neue"/>
                <a:ea typeface="Helvetica Neue"/>
                <a:cs typeface="Helvetica Neue"/>
              </a:rPr>
              <a:t>misuse, abuse,</a:t>
            </a:r>
            <a:r>
              <a:rPr lang="en-US" sz="1200" dirty="0">
                <a:ln>
                  <a:noFill/>
                </a:ln>
                <a:solidFill>
                  <a:srgbClr val="FF2600">
                    <a:alpha val="84707"/>
                  </a:srgbClr>
                </a:solidFill>
                <a:effectLst/>
                <a:uFill>
                  <a:solidFill>
                    <a:srgbClr val="000000"/>
                  </a:solidFill>
                </a:uFill>
                <a:latin typeface="Helvetica Neue"/>
                <a:ea typeface="Helvetica Neue"/>
                <a:cs typeface="Helvetica Neue"/>
              </a:rPr>
              <a:t> </a:t>
            </a:r>
            <a:r>
              <a:rPr lang="en-US" sz="1200" u="sng" dirty="0">
                <a:ln>
                  <a:noFill/>
                </a:ln>
                <a:solidFill>
                  <a:srgbClr val="FF2600">
                    <a:alpha val="84707"/>
                  </a:srgbClr>
                </a:solidFill>
                <a:effectLst/>
                <a:uFill>
                  <a:solidFill>
                    <a:srgbClr val="D13338"/>
                  </a:solidFill>
                </a:uFill>
                <a:latin typeface="Helvetica Neue"/>
                <a:ea typeface="Helvetica Neue"/>
                <a:cs typeface="Helvetica Neue"/>
              </a:rPr>
              <a:t>use in a manner other than prescribed</a:t>
            </a:r>
            <a:r>
              <a:rPr lang="en-US" sz="1200" dirty="0">
                <a:ln>
                  <a:noFill/>
                </a:ln>
                <a:solidFill>
                  <a:srgbClr val="FF2600">
                    <a:alpha val="84707"/>
                  </a:srgbClr>
                </a:solidFill>
                <a:effectLst/>
                <a:uFill>
                  <a:solidFill>
                    <a:srgbClr val="000000"/>
                  </a:solidFill>
                </a:uFill>
                <a:latin typeface="Helvetica Neue"/>
                <a:ea typeface="Helvetica Neue"/>
                <a:cs typeface="Helvetica Neue"/>
              </a:rPr>
              <a:t> </a:t>
            </a:r>
            <a:r>
              <a:rPr lang="en-US" sz="1200" dirty="0">
                <a:ln>
                  <a:noFill/>
                </a:ln>
                <a:solidFill>
                  <a:srgbClr val="000000">
                    <a:alpha val="84707"/>
                  </a:srgbClr>
                </a:solidFill>
                <a:effectLst/>
                <a:uFill>
                  <a:solidFill>
                    <a:srgbClr val="000000"/>
                  </a:solidFill>
                </a:uFill>
                <a:latin typeface="Helvetica Neue"/>
                <a:ea typeface="Helvetica Neue"/>
                <a:cs typeface="Helvetica Neue"/>
              </a:rPr>
              <a:t>or adverse drug interactions from general sales areas and to make their dispensing the personal responsibility of the pharmacist.  </a:t>
            </a:r>
          </a:p>
          <a:p>
            <a:endParaRPr lang="en-US" dirty="0"/>
          </a:p>
        </p:txBody>
      </p:sp>
      <p:sp>
        <p:nvSpPr>
          <p:cNvPr id="4" name="Slide Number Placeholder 3"/>
          <p:cNvSpPr>
            <a:spLocks noGrp="1"/>
          </p:cNvSpPr>
          <p:nvPr>
            <p:ph type="sldNum" sz="quarter" idx="5"/>
          </p:nvPr>
        </p:nvSpPr>
        <p:spPr/>
        <p:txBody>
          <a:bodyPr/>
          <a:lstStyle/>
          <a:p>
            <a:fld id="{2E3C1C9F-A658-48E2-A5D0-FF82E680BC55}" type="slidenum">
              <a:rPr lang="ru-RU" smtClean="0"/>
              <a:t>39</a:t>
            </a:fld>
            <a:endParaRPr lang="ru-RU" dirty="0"/>
          </a:p>
        </p:txBody>
      </p:sp>
    </p:spTree>
    <p:extLst>
      <p:ext uri="{BB962C8B-B14F-4D97-AF65-F5344CB8AC3E}">
        <p14:creationId xmlns:p14="http://schemas.microsoft.com/office/powerpoint/2010/main" val="37080510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Brandi</a:t>
            </a:r>
            <a:r>
              <a:rPr lang="en-US" dirty="0"/>
              <a:t>:  Before</a:t>
            </a:r>
            <a:r>
              <a:rPr lang="en-US" baseline="0" dirty="0"/>
              <a:t> we get started, </a:t>
            </a:r>
            <a:r>
              <a:rPr lang="en-US" dirty="0"/>
              <a:t>I’d like to recognize the members</a:t>
            </a:r>
            <a:r>
              <a:rPr lang="en-US" baseline="0" dirty="0"/>
              <a:t> of the </a:t>
            </a:r>
            <a:r>
              <a:rPr lang="en-US" b="1" u="sng" baseline="0" dirty="0"/>
              <a:t>2024</a:t>
            </a:r>
            <a:r>
              <a:rPr lang="en-US" baseline="0" dirty="0"/>
              <a:t> New Business Review Committee.</a:t>
            </a:r>
            <a:r>
              <a:rPr lang="en-US" b="1" u="none" baseline="0" dirty="0"/>
              <a:t> </a:t>
            </a:r>
            <a:r>
              <a:rPr lang="en-US" altLang="en-US" baseline="0" dirty="0">
                <a:latin typeface="+mn-lt"/>
                <a:ea typeface="Geneva" pitchFamily="-1" charset="-128"/>
                <a:cs typeface="Geneva" pitchFamily="-1" charset="-128"/>
              </a:rPr>
              <a:t>A number of committee members are participating in this webinar, and the full committee will consider these items after the New Business Review Committee Open Hearing during the annual meeting.</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baseline="0" dirty="0">
              <a:latin typeface="+mn-lt"/>
              <a:ea typeface="Geneva" pitchFamily="-1" charset="-128"/>
              <a:cs typeface="Geneva" pitchFamily="-1"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baseline="0" dirty="0">
                <a:latin typeface="+mn-lt"/>
                <a:ea typeface="Geneva" pitchFamily="-1" charset="-128"/>
                <a:cs typeface="Geneva" pitchFamily="-1" charset="-128"/>
              </a:rPr>
              <a:t>** Read names of individual committee members**</a:t>
            </a:r>
            <a:endParaRPr lang="en-US" altLang="en-US" dirty="0">
              <a:latin typeface="+mn-lt"/>
              <a:ea typeface="Geneva" pitchFamily="-1" charset="-128"/>
              <a:cs typeface="Geneva" pitchFamily="-1" charset="-128"/>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AB7227-B331-9740-813C-133FA7EC3AE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7806675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u="sng" dirty="0"/>
              <a:t>Andrew</a:t>
            </a:r>
            <a:r>
              <a:rPr lang="en-US" sz="1200" dirty="0"/>
              <a:t>: </a:t>
            </a:r>
            <a:r>
              <a:rPr lang="en-US" sz="1200" dirty="0">
                <a:effectLst/>
                <a:latin typeface="Arial" panose="020B0604020202020204" pitchFamily="34" charset="0"/>
              </a:rPr>
              <a:t>The related current APhA policy is provided on the slide and in the background information. </a:t>
            </a:r>
            <a:endParaRPr lang="en-US" dirty="0"/>
          </a:p>
          <a:p>
            <a:endParaRPr lang="en-US" dirty="0"/>
          </a:p>
        </p:txBody>
      </p:sp>
      <p:sp>
        <p:nvSpPr>
          <p:cNvPr id="4" name="Slide Number Placeholder 3"/>
          <p:cNvSpPr>
            <a:spLocks noGrp="1"/>
          </p:cNvSpPr>
          <p:nvPr>
            <p:ph type="sldNum" sz="quarter" idx="5"/>
          </p:nvPr>
        </p:nvSpPr>
        <p:spPr/>
        <p:txBody>
          <a:bodyPr/>
          <a:lstStyle/>
          <a:p>
            <a:fld id="{2E3C1C9F-A658-48E2-A5D0-FF82E680BC55}" type="slidenum">
              <a:rPr lang="ru-RU" smtClean="0"/>
              <a:t>40</a:t>
            </a:fld>
            <a:endParaRPr lang="ru-RU" dirty="0"/>
          </a:p>
        </p:txBody>
      </p:sp>
    </p:spTree>
    <p:extLst>
      <p:ext uri="{BB962C8B-B14F-4D97-AF65-F5344CB8AC3E}">
        <p14:creationId xmlns:p14="http://schemas.microsoft.com/office/powerpoint/2010/main" val="389510656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Andrew</a:t>
            </a:r>
            <a:r>
              <a:rPr lang="en-US" b="1" baseline="0" dirty="0"/>
              <a:t>: </a:t>
            </a:r>
            <a:r>
              <a:rPr lang="en-US" baseline="0" dirty="0">
                <a:latin typeface="+mn-lt"/>
              </a:rPr>
              <a:t>Now that you’ve had a chance to see New Business Item #9, I’ll turn it over to Speaker Hamilton.</a:t>
            </a:r>
          </a:p>
          <a:p>
            <a:endParaRPr lang="en-US" b="1" baseline="0" dirty="0">
              <a:latin typeface="+mn-l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a:latin typeface="+mn-lt"/>
              </a:rPr>
              <a:t>Brandi: </a:t>
            </a:r>
            <a:r>
              <a:rPr lang="en-US" altLang="en-US" dirty="0">
                <a:latin typeface="+mn-lt"/>
                <a:ea typeface="Geneva" pitchFamily="-1" charset="-128"/>
                <a:cs typeface="Geneva" pitchFamily="-1" charset="-128"/>
              </a:rPr>
              <a:t>W</a:t>
            </a:r>
            <a:r>
              <a:rPr lang="en-US" altLang="en-US" baseline="0" dirty="0">
                <a:latin typeface="+mn-lt"/>
                <a:ea typeface="Geneva" pitchFamily="-1" charset="-128"/>
                <a:cs typeface="Geneva" pitchFamily="-1" charset="-128"/>
              </a:rPr>
              <a:t>ould </a:t>
            </a:r>
            <a:r>
              <a:rPr lang="en-US" sz="1200" b="1" u="sng" dirty="0">
                <a:solidFill>
                  <a:srgbClr val="312B7E"/>
                </a:solidFill>
                <a:effectLst/>
                <a:latin typeface="+mj-lt"/>
                <a:ea typeface="Times New Roman" panose="02020603050405020304" pitchFamily="18" charset="0"/>
              </a:rPr>
              <a:t>Molly Nichols</a:t>
            </a:r>
            <a:r>
              <a:rPr lang="en-US" sz="1200" b="1" u="none" dirty="0">
                <a:solidFill>
                  <a:srgbClr val="312B7E"/>
                </a:solidFill>
                <a:effectLst/>
                <a:latin typeface="+mj-lt"/>
                <a:ea typeface="Times New Roman" panose="02020603050405020304" pitchFamily="18" charset="0"/>
              </a:rPr>
              <a:t> </a:t>
            </a:r>
            <a:r>
              <a:rPr lang="en-US" altLang="en-US" u="none" baseline="0" dirty="0">
                <a:latin typeface="+mn-lt"/>
                <a:ea typeface="Geneva" pitchFamily="-1" charset="-128"/>
                <a:cs typeface="Geneva" pitchFamily="-1" charset="-128"/>
              </a:rPr>
              <a:t>or </a:t>
            </a:r>
            <a:r>
              <a:rPr lang="en-US" altLang="en-US" baseline="0" dirty="0">
                <a:latin typeface="+mn-lt"/>
                <a:ea typeface="Geneva" pitchFamily="-1" charset="-128"/>
                <a:cs typeface="Geneva" pitchFamily="-1" charset="-128"/>
              </a:rPr>
              <a:t>any other members of the </a:t>
            </a:r>
            <a:r>
              <a:rPr lang="en-US" altLang="en-US" b="1" u="sng" baseline="0" dirty="0">
                <a:latin typeface="+mn-lt"/>
                <a:ea typeface="Geneva" pitchFamily="-1" charset="-128"/>
                <a:cs typeface="Geneva" pitchFamily="-1" charset="-128"/>
              </a:rPr>
              <a:t>APhA-APPM </a:t>
            </a:r>
            <a:r>
              <a:rPr lang="en-US" b="1" u="sng" baseline="0" dirty="0">
                <a:latin typeface="+mn-lt"/>
              </a:rPr>
              <a:t>Delegation</a:t>
            </a:r>
            <a:r>
              <a:rPr lang="en-US" b="1" u="none" baseline="0" dirty="0">
                <a:latin typeface="+mn-lt"/>
              </a:rPr>
              <a:t> </a:t>
            </a:r>
            <a:r>
              <a:rPr lang="en-US" altLang="en-US" baseline="0" dirty="0">
                <a:latin typeface="+mn-lt"/>
                <a:ea typeface="Geneva" pitchFamily="-1" charset="-128"/>
                <a:cs typeface="Geneva" pitchFamily="-1" charset="-128"/>
              </a:rPr>
              <a:t>like to offer comments on this item?</a:t>
            </a:r>
          </a:p>
          <a:p>
            <a:endParaRPr lang="en-US" b="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b="1" baseline="0" dirty="0">
                <a:latin typeface="+mn-lt"/>
                <a:ea typeface="Geneva" pitchFamily="-1" charset="-128"/>
                <a:cs typeface="Geneva" pitchFamily="-1" charset="-128"/>
              </a:rPr>
              <a:t>***if none, there is another opportunity for general comments/questions where we can return back to this slide***</a:t>
            </a:r>
            <a:endParaRPr lang="en-US" altLang="en-US" b="1" dirty="0">
              <a:latin typeface="+mn-lt"/>
              <a:ea typeface="Geneva" pitchFamily="-1" charset="-128"/>
              <a:cs typeface="Geneva" pitchFamily="-1" charset="-128"/>
            </a:endParaRPr>
          </a:p>
          <a:p>
            <a:endParaRPr lang="en-US" sz="500" b="1" baseline="0" dirty="0"/>
          </a:p>
          <a:p>
            <a:r>
              <a:rPr lang="en-US" altLang="en-US" dirty="0">
                <a:latin typeface="+mn-lt"/>
                <a:ea typeface="Geneva" pitchFamily="-1" charset="-128"/>
                <a:cs typeface="Geneva" pitchFamily="-1" charset="-128"/>
              </a:rPr>
              <a:t>If you have any comments or questions, please click on the “raise your hand” button or use the “Chat” features to type your question/comment using the technology on the screen, or send a question using email to </a:t>
            </a:r>
            <a:r>
              <a:rPr lang="en-US" altLang="en-US" dirty="0">
                <a:latin typeface="+mn-lt"/>
                <a:ea typeface="Geneva" pitchFamily="-1" charset="-128"/>
                <a:cs typeface="Geneva" pitchFamily="-1" charset="-128"/>
                <a:hlinkClick r:id="rId3"/>
              </a:rPr>
              <a:t>HOD@aphanet.org</a:t>
            </a:r>
            <a:r>
              <a:rPr lang="en-US" altLang="en-US" dirty="0">
                <a:latin typeface="+mn-lt"/>
                <a:ea typeface="Geneva" pitchFamily="-1" charset="-128"/>
                <a:cs typeface="Geneva" pitchFamily="-1" charset="-128"/>
              </a:rPr>
              <a:t> after the webinar.</a:t>
            </a:r>
            <a:r>
              <a:rPr lang="en-US" altLang="en-US" baseline="0" dirty="0">
                <a:latin typeface="+mn-lt"/>
                <a:ea typeface="Geneva" pitchFamily="-1" charset="-128"/>
                <a:cs typeface="Geneva" pitchFamily="-1" charset="-128"/>
              </a:rPr>
              <a:t>  We have limited time, but your comments and questions will be forwarded to the New Business Review Committee for consideration.</a:t>
            </a:r>
            <a:endParaRPr lang="en-US" altLang="en-US" dirty="0">
              <a:latin typeface="+mn-lt"/>
              <a:ea typeface="Geneva" pitchFamily="-1" charset="-128"/>
              <a:cs typeface="Geneva" pitchFamily="-1" charset="-128"/>
            </a:endParaRPr>
          </a:p>
          <a:p>
            <a:endParaRPr lang="en-US" dirty="0"/>
          </a:p>
        </p:txBody>
      </p:sp>
      <p:sp>
        <p:nvSpPr>
          <p:cNvPr id="4" name="Slide Number Placeholder 3"/>
          <p:cNvSpPr>
            <a:spLocks noGrp="1"/>
          </p:cNvSpPr>
          <p:nvPr>
            <p:ph type="sldNum" sz="quarter" idx="5"/>
          </p:nvPr>
        </p:nvSpPr>
        <p:spPr/>
        <p:txBody>
          <a:bodyPr/>
          <a:lstStyle/>
          <a:p>
            <a:fld id="{2E3C1C9F-A658-48E2-A5D0-FF82E680BC55}" type="slidenum">
              <a:rPr lang="ru-RU" smtClean="0"/>
              <a:t>41</a:t>
            </a:fld>
            <a:endParaRPr lang="ru-RU" dirty="0"/>
          </a:p>
        </p:txBody>
      </p:sp>
    </p:spTree>
    <p:extLst>
      <p:ext uri="{BB962C8B-B14F-4D97-AF65-F5344CB8AC3E}">
        <p14:creationId xmlns:p14="http://schemas.microsoft.com/office/powerpoint/2010/main" val="260506041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u="sng" dirty="0"/>
              <a:t>Andrew</a:t>
            </a:r>
            <a:r>
              <a:rPr lang="en-US" sz="1200" dirty="0"/>
              <a:t>: </a:t>
            </a:r>
            <a:r>
              <a:rPr lang="en-US" b="1" dirty="0">
                <a:latin typeface="+mn-lt"/>
              </a:rPr>
              <a:t>The </a:t>
            </a:r>
            <a:r>
              <a:rPr lang="en-US" b="1" u="sng" dirty="0">
                <a:latin typeface="+mn-lt"/>
              </a:rPr>
              <a:t>10th</a:t>
            </a:r>
            <a:r>
              <a:rPr lang="en-US" b="1" dirty="0">
                <a:latin typeface="+mn-lt"/>
              </a:rPr>
              <a:t> item is [</a:t>
            </a:r>
            <a:r>
              <a:rPr lang="en-US" b="1" u="sng" dirty="0">
                <a:latin typeface="+mn-lt"/>
              </a:rPr>
              <a:t>TITLE</a:t>
            </a:r>
            <a:r>
              <a:rPr lang="en-US" sz="1200" b="1" u="sng" baseline="0" dirty="0">
                <a:latin typeface="+mn-lt"/>
              </a:rPr>
              <a:t>] </a:t>
            </a:r>
            <a:r>
              <a:rPr lang="en-US" sz="1200" b="0" u="none" baseline="0" dirty="0">
                <a:latin typeface="+mn-lt"/>
              </a:rPr>
              <a:t>This item is introduced by [</a:t>
            </a:r>
            <a:r>
              <a:rPr lang="en-US" sz="1200" b="1" u="sng" baseline="0" dirty="0">
                <a:latin typeface="+mn-lt"/>
              </a:rPr>
              <a:t>AUTHOR(S)]</a:t>
            </a:r>
            <a:r>
              <a:rPr lang="en-US" sz="1200" b="0" u="none" dirty="0">
                <a:solidFill>
                  <a:srgbClr val="312B7E"/>
                </a:solidFill>
                <a:effectLst/>
                <a:latin typeface="+mj-lt"/>
                <a:ea typeface="Times New Roman" panose="02020603050405020304" pitchFamily="18" charset="0"/>
              </a:rPr>
              <a:t>, on behalf of the [</a:t>
            </a:r>
            <a:r>
              <a:rPr lang="en-US" sz="1200" b="1" u="sng" dirty="0">
                <a:solidFill>
                  <a:srgbClr val="312B7E"/>
                </a:solidFill>
                <a:effectLst/>
                <a:latin typeface="+mj-lt"/>
                <a:ea typeface="Times New Roman" panose="02020603050405020304" pitchFamily="18" charset="0"/>
              </a:rPr>
              <a:t>DELEGATION]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u="sng" dirty="0">
              <a:solidFill>
                <a:srgbClr val="312B7E"/>
              </a:solidFill>
              <a:effectLst/>
              <a:latin typeface="+mj-l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u="none" dirty="0">
                <a:solidFill>
                  <a:srgbClr val="312B7E"/>
                </a:solidFill>
                <a:effectLst/>
                <a:latin typeface="+mj-lt"/>
              </a:rPr>
              <a:t>This item is the fifth NBI of five in this series of NBI’s submitted by the APhA-APPM Delegation to amend existing language</a:t>
            </a:r>
            <a:br>
              <a:rPr lang="en-US" b="1" dirty="0">
                <a:latin typeface="+mn-lt"/>
              </a:rPr>
            </a:br>
            <a:endParaRPr lang="en-US" b="1" dirty="0">
              <a:latin typeface="+mn-lt"/>
            </a:endParaRPr>
          </a:p>
          <a:p>
            <a:pPr marL="34290">
              <a:spcBef>
                <a:spcPts val="0"/>
              </a:spcBef>
            </a:pPr>
            <a:r>
              <a:rPr lang="en-US" b="0" dirty="0"/>
              <a:t>The motion is to </a:t>
            </a:r>
            <a:r>
              <a:rPr lang="en-US" sz="1200" dirty="0">
                <a:latin typeface="+mj-lt"/>
              </a:rPr>
              <a:t>adopt the following policy statements as amended and part of the existing 2014 policy statements</a:t>
            </a:r>
          </a:p>
          <a:p>
            <a:endParaRPr lang="en-US" dirty="0"/>
          </a:p>
          <a:p>
            <a:pPr marL="628650" marR="342900" indent="-342900">
              <a:spcBef>
                <a:spcPts val="0"/>
              </a:spcBef>
              <a:spcAft>
                <a:spcPts val="0"/>
              </a:spcAft>
              <a:buFont typeface="+mj-lt"/>
              <a:buAutoNum type="arabicPeriod"/>
            </a:pPr>
            <a:r>
              <a:rPr lang="en-US" sz="1200" dirty="0">
                <a:ln>
                  <a:noFill/>
                </a:ln>
                <a:solidFill>
                  <a:srgbClr val="000000">
                    <a:alpha val="84707"/>
                  </a:srgbClr>
                </a:solidFill>
                <a:effectLst/>
                <a:uFill>
                  <a:solidFill>
                    <a:srgbClr val="000000"/>
                  </a:solidFill>
                </a:uFill>
                <a:latin typeface="Helvetica Neue"/>
                <a:ea typeface="Helvetica Neue"/>
                <a:cs typeface="Helvetica Neue"/>
              </a:rPr>
              <a:t>APhA encourages state legislatures and boards of pharmacy to revise laws and regulations to support the patient-centered care of people who </a:t>
            </a:r>
            <a:r>
              <a:rPr lang="en-US" sz="1200" u="sng" dirty="0">
                <a:ln>
                  <a:noFill/>
                </a:ln>
                <a:solidFill>
                  <a:srgbClr val="FF2600">
                    <a:alpha val="84707"/>
                  </a:srgbClr>
                </a:solidFill>
                <a:effectLst/>
                <a:uFill>
                  <a:solidFill>
                    <a:srgbClr val="D13338"/>
                  </a:solidFill>
                </a:uFill>
                <a:latin typeface="Helvetica Neue"/>
                <a:ea typeface="Helvetica Neue"/>
                <a:cs typeface="Helvetica Neue"/>
              </a:rPr>
              <a:t>use </a:t>
            </a:r>
            <a:r>
              <a:rPr lang="en-US" sz="1200" strike="sngStrike" dirty="0">
                <a:ln>
                  <a:noFill/>
                </a:ln>
                <a:solidFill>
                  <a:srgbClr val="FF2600">
                    <a:alpha val="84707"/>
                  </a:srgbClr>
                </a:solidFill>
                <a:effectLst/>
                <a:uFill>
                  <a:solidFill>
                    <a:srgbClr val="000000"/>
                  </a:solidFill>
                </a:uFill>
                <a:latin typeface="Helvetica Neue"/>
                <a:ea typeface="Helvetica Neue"/>
                <a:cs typeface="Helvetica Neue"/>
              </a:rPr>
              <a:t>inject</a:t>
            </a:r>
            <a:r>
              <a:rPr lang="en-US" sz="1200" dirty="0">
                <a:ln>
                  <a:noFill/>
                </a:ln>
                <a:solidFill>
                  <a:srgbClr val="000000">
                    <a:alpha val="84707"/>
                  </a:srgbClr>
                </a:solidFill>
                <a:effectLst/>
                <a:uFill>
                  <a:solidFill>
                    <a:srgbClr val="000000"/>
                  </a:solidFill>
                </a:uFill>
                <a:latin typeface="Helvetica Neue"/>
                <a:ea typeface="Helvetica Neue"/>
                <a:cs typeface="Helvetica Neue"/>
              </a:rPr>
              <a:t> non-medically sanctioned psychotropic or psychoactive substances. </a:t>
            </a:r>
          </a:p>
          <a:p>
            <a:pPr marL="628650" marR="342900" indent="-342900">
              <a:spcBef>
                <a:spcPts val="0"/>
              </a:spcBef>
              <a:spcAft>
                <a:spcPts val="0"/>
              </a:spcAft>
              <a:buFont typeface="+mj-lt"/>
              <a:buAutoNum type="arabicPeriod"/>
            </a:pPr>
            <a:r>
              <a:rPr lang="en-US" sz="1200" dirty="0">
                <a:ln>
                  <a:noFill/>
                </a:ln>
                <a:solidFill>
                  <a:srgbClr val="000000">
                    <a:alpha val="84707"/>
                  </a:srgbClr>
                </a:solidFill>
                <a:effectLst/>
                <a:uFill>
                  <a:solidFill>
                    <a:srgbClr val="000000"/>
                  </a:solidFill>
                </a:uFill>
                <a:latin typeface="Helvetica Neue"/>
                <a:ea typeface="Helvetica Neue"/>
                <a:cs typeface="Helvetica Neue"/>
              </a:rPr>
              <a:t>To reduce the consequences of stigma associated with </a:t>
            </a:r>
            <a:r>
              <a:rPr lang="en-US" sz="1200" strike="sngStrike" dirty="0">
                <a:ln>
                  <a:noFill/>
                </a:ln>
                <a:solidFill>
                  <a:srgbClr val="FF2600">
                    <a:alpha val="84707"/>
                  </a:srgbClr>
                </a:solidFill>
                <a:effectLst/>
                <a:uFill>
                  <a:solidFill>
                    <a:srgbClr val="000000"/>
                  </a:solidFill>
                </a:uFill>
                <a:latin typeface="Helvetica Neue"/>
                <a:ea typeface="Helvetica Neue"/>
                <a:cs typeface="Helvetica Neue"/>
              </a:rPr>
              <a:t>injection</a:t>
            </a:r>
            <a:r>
              <a:rPr lang="en-US" sz="1200" strike="sngStrike" dirty="0">
                <a:ln>
                  <a:noFill/>
                </a:ln>
                <a:solidFill>
                  <a:srgbClr val="D13438">
                    <a:alpha val="84707"/>
                  </a:srgbClr>
                </a:solidFill>
                <a:effectLst/>
                <a:uFill>
                  <a:solidFill>
                    <a:srgbClr val="000000"/>
                  </a:solidFill>
                </a:uFill>
                <a:latin typeface="Helvetica Neue"/>
                <a:ea typeface="Helvetica Neue"/>
                <a:cs typeface="Helvetica Neue"/>
              </a:rPr>
              <a:t> </a:t>
            </a:r>
            <a:r>
              <a:rPr lang="en-US" sz="1200" dirty="0">
                <a:ln>
                  <a:noFill/>
                </a:ln>
                <a:solidFill>
                  <a:srgbClr val="000000">
                    <a:alpha val="84707"/>
                  </a:srgbClr>
                </a:solidFill>
                <a:effectLst/>
                <a:uFill>
                  <a:solidFill>
                    <a:srgbClr val="000000"/>
                  </a:solidFill>
                </a:uFill>
                <a:latin typeface="Helvetica Neue"/>
                <a:ea typeface="Helvetica Neue"/>
                <a:cs typeface="Helvetica Neue"/>
              </a:rPr>
              <a:t>drug use, APhA supports the expansion of interprofessional harm reduction education in the curriculum of schools and colleges of pharmacy, postgraduate training, and continuing professional development programs. </a:t>
            </a:r>
          </a:p>
          <a:p>
            <a:pPr marL="628650" marR="342900" indent="-342900">
              <a:spcBef>
                <a:spcPts val="0"/>
              </a:spcBef>
              <a:spcAft>
                <a:spcPts val="0"/>
              </a:spcAft>
              <a:buFont typeface="+mj-lt"/>
              <a:buAutoNum type="arabicPeriod"/>
            </a:pPr>
            <a:r>
              <a:rPr lang="en-US" sz="1200" dirty="0">
                <a:ln>
                  <a:noFill/>
                </a:ln>
                <a:solidFill>
                  <a:srgbClr val="000000">
                    <a:alpha val="84707"/>
                  </a:srgbClr>
                </a:solidFill>
                <a:effectLst/>
                <a:uFill>
                  <a:solidFill>
                    <a:srgbClr val="000000"/>
                  </a:solidFill>
                </a:uFill>
                <a:latin typeface="Helvetica Neue"/>
                <a:ea typeface="Helvetica Neue"/>
                <a:cs typeface="Helvetica Neue"/>
              </a:rPr>
              <a:t>APhA encourages pharmacists to initiate, sustain, and integrate evidence-based harm reduction principles and programs into their practice to optimize the health of people who </a:t>
            </a:r>
            <a:r>
              <a:rPr lang="en-US" sz="1200" u="sng" dirty="0">
                <a:ln>
                  <a:noFill/>
                </a:ln>
                <a:solidFill>
                  <a:srgbClr val="FF2600">
                    <a:alpha val="84707"/>
                  </a:srgbClr>
                </a:solidFill>
                <a:effectLst/>
                <a:uFill>
                  <a:solidFill>
                    <a:srgbClr val="D13338"/>
                  </a:solidFill>
                </a:uFill>
                <a:latin typeface="Helvetica Neue"/>
                <a:ea typeface="Helvetica Neue"/>
                <a:cs typeface="Helvetica Neue"/>
              </a:rPr>
              <a:t>use </a:t>
            </a:r>
            <a:r>
              <a:rPr lang="en-US" sz="1200" strike="sngStrike" dirty="0">
                <a:ln>
                  <a:noFill/>
                </a:ln>
                <a:solidFill>
                  <a:srgbClr val="FF2600">
                    <a:alpha val="84707"/>
                  </a:srgbClr>
                </a:solidFill>
                <a:effectLst/>
                <a:uFill>
                  <a:solidFill>
                    <a:srgbClr val="000000"/>
                  </a:solidFill>
                </a:uFill>
                <a:latin typeface="Helvetica Neue"/>
                <a:ea typeface="Helvetica Neue"/>
                <a:cs typeface="Helvetica Neue"/>
              </a:rPr>
              <a:t>inject</a:t>
            </a:r>
            <a:r>
              <a:rPr lang="en-US" sz="1200" dirty="0">
                <a:ln>
                  <a:noFill/>
                </a:ln>
                <a:solidFill>
                  <a:srgbClr val="000000">
                    <a:alpha val="84707"/>
                  </a:srgbClr>
                </a:solidFill>
                <a:effectLst/>
                <a:uFill>
                  <a:solidFill>
                    <a:srgbClr val="000000"/>
                  </a:solidFill>
                </a:uFill>
                <a:latin typeface="Helvetica Neue"/>
                <a:ea typeface="Helvetica Neue"/>
                <a:cs typeface="Helvetica Neue"/>
              </a:rPr>
              <a:t> non-medically sanctioned psychotropic or psychoactive substances. </a:t>
            </a:r>
          </a:p>
          <a:p>
            <a:pPr marL="628650" marR="342900" indent="-342900">
              <a:spcBef>
                <a:spcPts val="0"/>
              </a:spcBef>
              <a:spcAft>
                <a:spcPts val="0"/>
              </a:spcAft>
              <a:buFont typeface="+mj-lt"/>
              <a:buAutoNum type="arabicPeriod"/>
            </a:pPr>
            <a:r>
              <a:rPr lang="en-US" sz="1200" dirty="0">
                <a:ln>
                  <a:noFill/>
                </a:ln>
                <a:solidFill>
                  <a:srgbClr val="000000">
                    <a:alpha val="84707"/>
                  </a:srgbClr>
                </a:solidFill>
                <a:effectLst/>
                <a:uFill>
                  <a:solidFill>
                    <a:srgbClr val="000000"/>
                  </a:solidFill>
                </a:uFill>
                <a:latin typeface="Helvetica Neue"/>
                <a:ea typeface="Helvetica Neue"/>
                <a:cs typeface="Helvetica Neue"/>
              </a:rPr>
              <a:t>APhA supports pharmacists' roles to provide and promote consistent, unrestricted, and immediate access to evidence-based, mortality- and morbidity-reducing interventions to enhance the health of people who </a:t>
            </a:r>
            <a:r>
              <a:rPr lang="en-US" sz="1200" u="sng" dirty="0">
                <a:ln>
                  <a:noFill/>
                </a:ln>
                <a:solidFill>
                  <a:srgbClr val="FF2600">
                    <a:alpha val="84707"/>
                  </a:srgbClr>
                </a:solidFill>
                <a:effectLst/>
                <a:uFill>
                  <a:solidFill>
                    <a:srgbClr val="D13338"/>
                  </a:solidFill>
                </a:uFill>
                <a:latin typeface="Helvetica Neue"/>
                <a:ea typeface="Helvetica Neue"/>
                <a:cs typeface="Helvetica Neue"/>
              </a:rPr>
              <a:t>use </a:t>
            </a:r>
            <a:r>
              <a:rPr lang="en-US" sz="1200" strike="sngStrike" dirty="0">
                <a:ln>
                  <a:noFill/>
                </a:ln>
                <a:solidFill>
                  <a:srgbClr val="FF2600">
                    <a:alpha val="84707"/>
                  </a:srgbClr>
                </a:solidFill>
                <a:effectLst/>
                <a:uFill>
                  <a:solidFill>
                    <a:srgbClr val="000000"/>
                  </a:solidFill>
                </a:uFill>
                <a:latin typeface="Helvetica Neue"/>
                <a:ea typeface="Helvetica Neue"/>
                <a:cs typeface="Helvetica Neue"/>
              </a:rPr>
              <a:t>inject</a:t>
            </a:r>
            <a:r>
              <a:rPr lang="en-US" sz="1200" dirty="0">
                <a:ln>
                  <a:noFill/>
                </a:ln>
                <a:solidFill>
                  <a:srgbClr val="000000">
                    <a:alpha val="84707"/>
                  </a:srgbClr>
                </a:solidFill>
                <a:effectLst/>
                <a:uFill>
                  <a:solidFill>
                    <a:srgbClr val="000000"/>
                  </a:solidFill>
                </a:uFill>
                <a:latin typeface="Helvetica Neue"/>
                <a:ea typeface="Helvetica Neue"/>
                <a:cs typeface="Helvetica Neue"/>
              </a:rPr>
              <a:t> nonmedically sanctioned psychotropic or psychoactive substances and their communities, including sterile syringes, needles, and other safe injection equipment, syringe disposal, fentanyl test strips, immunizations, condoms, wound care supplies, pre- and post-exposure prophylaxis medications for human immunodeficiency virus (HIV), point-of-care testing for HIV and hepatitis C virus (HCV), opioid</a:t>
            </a:r>
            <a:r>
              <a:rPr lang="en-US" sz="1200" strike="sngStrike" dirty="0">
                <a:ln>
                  <a:noFill/>
                </a:ln>
                <a:solidFill>
                  <a:srgbClr val="D13438">
                    <a:alpha val="84707"/>
                  </a:srgbClr>
                </a:solidFill>
                <a:effectLst/>
                <a:uFill>
                  <a:solidFill>
                    <a:srgbClr val="000000"/>
                  </a:solidFill>
                </a:uFill>
                <a:latin typeface="Helvetica Neue"/>
                <a:ea typeface="Helvetica Neue"/>
                <a:cs typeface="Helvetica Neue"/>
              </a:rPr>
              <a:t> </a:t>
            </a:r>
            <a:r>
              <a:rPr lang="en-US" sz="1200" strike="sngStrike" dirty="0">
                <a:ln>
                  <a:noFill/>
                </a:ln>
                <a:solidFill>
                  <a:srgbClr val="FF2600">
                    <a:alpha val="84707"/>
                  </a:srgbClr>
                </a:solidFill>
                <a:effectLst/>
                <a:uFill>
                  <a:solidFill>
                    <a:srgbClr val="000000"/>
                  </a:solidFill>
                </a:uFill>
                <a:latin typeface="Helvetica Neue"/>
                <a:ea typeface="Helvetica Neue"/>
                <a:cs typeface="Helvetica Neue"/>
              </a:rPr>
              <a:t>overdose</a:t>
            </a:r>
            <a:r>
              <a:rPr lang="en-US" sz="1200" dirty="0">
                <a:ln>
                  <a:noFill/>
                </a:ln>
                <a:solidFill>
                  <a:srgbClr val="000000">
                    <a:alpha val="84707"/>
                  </a:srgbClr>
                </a:solidFill>
                <a:effectLst/>
                <a:uFill>
                  <a:solidFill>
                    <a:srgbClr val="000000"/>
                  </a:solidFill>
                </a:uFill>
                <a:latin typeface="Helvetica Neue"/>
                <a:ea typeface="Helvetica Neue"/>
                <a:cs typeface="Helvetica Neue"/>
              </a:rPr>
              <a:t> reversal medications, and medications for opioid use disorder. </a:t>
            </a:r>
          </a:p>
          <a:p>
            <a:pPr marL="628650" marR="342900" indent="-342900">
              <a:spcBef>
                <a:spcPts val="0"/>
              </a:spcBef>
              <a:spcAft>
                <a:spcPts val="0"/>
              </a:spcAft>
              <a:buFont typeface="+mj-lt"/>
              <a:buAutoNum type="arabicPeriod"/>
            </a:pPr>
            <a:r>
              <a:rPr lang="en-US" sz="1200" dirty="0">
                <a:ln>
                  <a:noFill/>
                </a:ln>
                <a:solidFill>
                  <a:srgbClr val="000000">
                    <a:alpha val="84707"/>
                  </a:srgbClr>
                </a:solidFill>
                <a:effectLst/>
                <a:uFill>
                  <a:solidFill>
                    <a:srgbClr val="000000"/>
                  </a:solidFill>
                </a:uFill>
                <a:latin typeface="Helvetica Neue"/>
                <a:ea typeface="Helvetica Neue"/>
                <a:cs typeface="Helvetica Neue"/>
              </a:rPr>
              <a:t>5. APhA urges pharmacists to refer people who </a:t>
            </a:r>
            <a:r>
              <a:rPr lang="en-US" sz="1200" u="sng" dirty="0">
                <a:ln>
                  <a:noFill/>
                </a:ln>
                <a:solidFill>
                  <a:srgbClr val="FF2600">
                    <a:alpha val="84707"/>
                  </a:srgbClr>
                </a:solidFill>
                <a:effectLst/>
                <a:uFill>
                  <a:solidFill>
                    <a:srgbClr val="D13338"/>
                  </a:solidFill>
                </a:uFill>
                <a:latin typeface="Helvetica Neue"/>
                <a:ea typeface="Helvetica Neue"/>
                <a:cs typeface="Helvetica Neue"/>
              </a:rPr>
              <a:t>use </a:t>
            </a:r>
            <a:r>
              <a:rPr lang="en-US" sz="1200" strike="sngStrike" dirty="0">
                <a:ln>
                  <a:noFill/>
                </a:ln>
                <a:solidFill>
                  <a:srgbClr val="FF2600">
                    <a:alpha val="84707"/>
                  </a:srgbClr>
                </a:solidFill>
                <a:effectLst/>
                <a:uFill>
                  <a:solidFill>
                    <a:srgbClr val="000000"/>
                  </a:solidFill>
                </a:uFill>
                <a:latin typeface="Helvetica Neue"/>
                <a:ea typeface="Helvetica Neue"/>
                <a:cs typeface="Helvetica Neue"/>
              </a:rPr>
              <a:t>inject</a:t>
            </a:r>
            <a:r>
              <a:rPr lang="en-US" sz="1200" dirty="0">
                <a:ln>
                  <a:noFill/>
                </a:ln>
                <a:solidFill>
                  <a:srgbClr val="000000">
                    <a:alpha val="84707"/>
                  </a:srgbClr>
                </a:solidFill>
                <a:effectLst/>
                <a:uFill>
                  <a:solidFill>
                    <a:srgbClr val="000000"/>
                  </a:solidFill>
                </a:uFill>
                <a:latin typeface="Helvetica Neue"/>
                <a:ea typeface="Helvetica Neue"/>
                <a:cs typeface="Helvetica Neue"/>
              </a:rPr>
              <a:t> non-medically sanctioned psychotropic or psychoactive substances to specialists in mental health, infectious diseases, and </a:t>
            </a:r>
            <a:r>
              <a:rPr lang="en-US" sz="1200" u="sng" dirty="0">
                <a:ln>
                  <a:noFill/>
                </a:ln>
                <a:solidFill>
                  <a:srgbClr val="FF2600">
                    <a:alpha val="84707"/>
                  </a:srgbClr>
                </a:solidFill>
                <a:effectLst/>
                <a:uFill>
                  <a:solidFill>
                    <a:srgbClr val="D13338"/>
                  </a:solidFill>
                </a:uFill>
                <a:latin typeface="Helvetica Neue"/>
                <a:ea typeface="Helvetica Neue"/>
                <a:cs typeface="Helvetica Neue"/>
              </a:rPr>
              <a:t>substance use disorder </a:t>
            </a:r>
            <a:r>
              <a:rPr lang="en-US" sz="1200" strike="sngStrike" dirty="0">
                <a:ln>
                  <a:noFill/>
                </a:ln>
                <a:solidFill>
                  <a:srgbClr val="FF2600">
                    <a:alpha val="84707"/>
                  </a:srgbClr>
                </a:solidFill>
                <a:effectLst/>
                <a:uFill>
                  <a:solidFill>
                    <a:srgbClr val="000000"/>
                  </a:solidFill>
                </a:uFill>
                <a:latin typeface="Helvetica Neue"/>
                <a:ea typeface="Helvetica Neue"/>
                <a:cs typeface="Helvetica Neue"/>
              </a:rPr>
              <a:t>addiction</a:t>
            </a:r>
            <a:r>
              <a:rPr lang="en-US" sz="1200" dirty="0">
                <a:ln>
                  <a:noFill/>
                </a:ln>
                <a:solidFill>
                  <a:srgbClr val="FF2600">
                    <a:alpha val="84707"/>
                  </a:srgbClr>
                </a:solidFill>
                <a:effectLst/>
                <a:uFill>
                  <a:solidFill>
                    <a:srgbClr val="000000"/>
                  </a:solidFill>
                </a:uFill>
                <a:latin typeface="Helvetica Neue"/>
                <a:ea typeface="Helvetica Neue"/>
                <a:cs typeface="Helvetica Neue"/>
              </a:rPr>
              <a:t> </a:t>
            </a:r>
            <a:r>
              <a:rPr lang="en-US" sz="1200" dirty="0">
                <a:ln>
                  <a:noFill/>
                </a:ln>
                <a:solidFill>
                  <a:srgbClr val="000000">
                    <a:alpha val="84707"/>
                  </a:srgbClr>
                </a:solidFill>
                <a:effectLst/>
                <a:uFill>
                  <a:solidFill>
                    <a:srgbClr val="000000"/>
                  </a:solidFill>
                </a:uFill>
                <a:latin typeface="Helvetica Neue"/>
                <a:ea typeface="Helvetica Neue"/>
                <a:cs typeface="Helvetica Neue"/>
              </a:rPr>
              <a:t>treatment; to housing, vocational, harm reduction, and recovery support services; and to </a:t>
            </a:r>
            <a:r>
              <a:rPr lang="en-US" sz="1200" u="sng" dirty="0">
                <a:ln>
                  <a:noFill/>
                </a:ln>
                <a:solidFill>
                  <a:srgbClr val="FF2600">
                    <a:alpha val="84707"/>
                  </a:srgbClr>
                </a:solidFill>
                <a:effectLst/>
                <a:uFill>
                  <a:solidFill>
                    <a:srgbClr val="D13338"/>
                  </a:solidFill>
                </a:uFill>
                <a:latin typeface="Helvetica Neue"/>
                <a:ea typeface="Helvetica Neue"/>
                <a:cs typeface="Helvetica Neue"/>
              </a:rPr>
              <a:t>safe consumption facilities </a:t>
            </a:r>
            <a:r>
              <a:rPr lang="en-US" sz="1200" strike="sngStrike" dirty="0">
                <a:ln>
                  <a:noFill/>
                </a:ln>
                <a:solidFill>
                  <a:srgbClr val="FF2600">
                    <a:alpha val="84707"/>
                  </a:srgbClr>
                </a:solidFill>
                <a:effectLst/>
                <a:uFill>
                  <a:solidFill>
                    <a:srgbClr val="000000"/>
                  </a:solidFill>
                </a:uFill>
                <a:latin typeface="Helvetica Neue"/>
                <a:ea typeface="Helvetica Neue"/>
                <a:cs typeface="Helvetica Neue"/>
              </a:rPr>
              <a:t>overdose prevention sites </a:t>
            </a:r>
            <a:r>
              <a:rPr lang="en-US" sz="1200" dirty="0">
                <a:ln>
                  <a:noFill/>
                </a:ln>
                <a:solidFill>
                  <a:srgbClr val="000000">
                    <a:alpha val="84707"/>
                  </a:srgbClr>
                </a:solidFill>
                <a:effectLst/>
                <a:uFill>
                  <a:solidFill>
                    <a:srgbClr val="000000"/>
                  </a:solidFill>
                </a:uFill>
                <a:latin typeface="Helvetica Neue"/>
                <a:ea typeface="Helvetica Neue"/>
                <a:cs typeface="Helvetica Neue"/>
              </a:rPr>
              <a:t>and syringe service programs.  </a:t>
            </a:r>
          </a:p>
          <a:p>
            <a:endParaRPr lang="en-US" dirty="0"/>
          </a:p>
        </p:txBody>
      </p:sp>
      <p:sp>
        <p:nvSpPr>
          <p:cNvPr id="4" name="Slide Number Placeholder 3"/>
          <p:cNvSpPr>
            <a:spLocks noGrp="1"/>
          </p:cNvSpPr>
          <p:nvPr>
            <p:ph type="sldNum" sz="quarter" idx="5"/>
          </p:nvPr>
        </p:nvSpPr>
        <p:spPr/>
        <p:txBody>
          <a:bodyPr/>
          <a:lstStyle/>
          <a:p>
            <a:fld id="{2E3C1C9F-A658-48E2-A5D0-FF82E680BC55}" type="slidenum">
              <a:rPr lang="ru-RU" smtClean="0"/>
              <a:t>42</a:t>
            </a:fld>
            <a:endParaRPr lang="ru-RU" dirty="0"/>
          </a:p>
        </p:txBody>
      </p:sp>
    </p:spTree>
    <p:extLst>
      <p:ext uri="{BB962C8B-B14F-4D97-AF65-F5344CB8AC3E}">
        <p14:creationId xmlns:p14="http://schemas.microsoft.com/office/powerpoint/2010/main" val="332355691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u="sng" dirty="0"/>
              <a:t>Andrew</a:t>
            </a:r>
            <a:r>
              <a:rPr lang="en-US" sz="1200" dirty="0"/>
              <a:t>: </a:t>
            </a:r>
            <a:r>
              <a:rPr lang="en-US" sz="1200" dirty="0">
                <a:effectLst/>
                <a:latin typeface="Arial" panose="020B0604020202020204" pitchFamily="34" charset="0"/>
              </a:rPr>
              <a:t>The related current APhA policy is provided on the slide and in the background information. </a:t>
            </a:r>
            <a:endParaRPr lang="en-US" dirty="0"/>
          </a:p>
          <a:p>
            <a:endParaRPr lang="en-US" dirty="0"/>
          </a:p>
        </p:txBody>
      </p:sp>
      <p:sp>
        <p:nvSpPr>
          <p:cNvPr id="4" name="Slide Number Placeholder 3"/>
          <p:cNvSpPr>
            <a:spLocks noGrp="1"/>
          </p:cNvSpPr>
          <p:nvPr>
            <p:ph type="sldNum" sz="quarter" idx="5"/>
          </p:nvPr>
        </p:nvSpPr>
        <p:spPr/>
        <p:txBody>
          <a:bodyPr/>
          <a:lstStyle/>
          <a:p>
            <a:fld id="{2E3C1C9F-A658-48E2-A5D0-FF82E680BC55}" type="slidenum">
              <a:rPr lang="ru-RU" smtClean="0"/>
              <a:t>43</a:t>
            </a:fld>
            <a:endParaRPr lang="ru-RU" dirty="0"/>
          </a:p>
        </p:txBody>
      </p:sp>
    </p:spTree>
    <p:extLst>
      <p:ext uri="{BB962C8B-B14F-4D97-AF65-F5344CB8AC3E}">
        <p14:creationId xmlns:p14="http://schemas.microsoft.com/office/powerpoint/2010/main" val="198130962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Andrew</a:t>
            </a:r>
            <a:r>
              <a:rPr lang="en-US" b="1" baseline="0" dirty="0"/>
              <a:t>: </a:t>
            </a:r>
            <a:r>
              <a:rPr lang="en-US" baseline="0" dirty="0">
                <a:latin typeface="+mn-lt"/>
              </a:rPr>
              <a:t>Now that you’ve had a chance to see New Business Item #10, I’ll turn it over to Speaker Hamilton.</a:t>
            </a:r>
          </a:p>
          <a:p>
            <a:endParaRPr lang="en-US" b="1" baseline="0" dirty="0">
              <a:latin typeface="+mn-l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a:latin typeface="+mn-lt"/>
              </a:rPr>
              <a:t>Brandi: </a:t>
            </a:r>
            <a:r>
              <a:rPr lang="en-US" altLang="en-US" dirty="0">
                <a:latin typeface="+mn-lt"/>
                <a:ea typeface="Geneva" pitchFamily="-1" charset="-128"/>
                <a:cs typeface="Geneva" pitchFamily="-1" charset="-128"/>
              </a:rPr>
              <a:t>W</a:t>
            </a:r>
            <a:r>
              <a:rPr lang="en-US" altLang="en-US" baseline="0" dirty="0">
                <a:latin typeface="+mn-lt"/>
                <a:ea typeface="Geneva" pitchFamily="-1" charset="-128"/>
                <a:cs typeface="Geneva" pitchFamily="-1" charset="-128"/>
              </a:rPr>
              <a:t>ould </a:t>
            </a:r>
            <a:r>
              <a:rPr lang="en-US" sz="1200" b="1" u="sng" dirty="0">
                <a:solidFill>
                  <a:srgbClr val="312B7E"/>
                </a:solidFill>
                <a:effectLst/>
                <a:latin typeface="+mj-lt"/>
                <a:ea typeface="Times New Roman" panose="02020603050405020304" pitchFamily="18" charset="0"/>
              </a:rPr>
              <a:t>Molly Nichols</a:t>
            </a:r>
            <a:r>
              <a:rPr lang="en-US" sz="1200" b="1" u="none" dirty="0">
                <a:solidFill>
                  <a:srgbClr val="312B7E"/>
                </a:solidFill>
                <a:effectLst/>
                <a:latin typeface="+mj-lt"/>
                <a:ea typeface="Times New Roman" panose="02020603050405020304" pitchFamily="18" charset="0"/>
              </a:rPr>
              <a:t> </a:t>
            </a:r>
            <a:r>
              <a:rPr lang="en-US" altLang="en-US" u="none" baseline="0" dirty="0">
                <a:latin typeface="+mn-lt"/>
                <a:ea typeface="Geneva" pitchFamily="-1" charset="-128"/>
                <a:cs typeface="Geneva" pitchFamily="-1" charset="-128"/>
              </a:rPr>
              <a:t>or </a:t>
            </a:r>
            <a:r>
              <a:rPr lang="en-US" altLang="en-US" baseline="0" dirty="0">
                <a:latin typeface="+mn-lt"/>
                <a:ea typeface="Geneva" pitchFamily="-1" charset="-128"/>
                <a:cs typeface="Geneva" pitchFamily="-1" charset="-128"/>
              </a:rPr>
              <a:t>any other members of the </a:t>
            </a:r>
            <a:r>
              <a:rPr lang="en-US" altLang="en-US" b="1" u="sng" baseline="0" dirty="0">
                <a:latin typeface="+mn-lt"/>
                <a:ea typeface="Geneva" pitchFamily="-1" charset="-128"/>
                <a:cs typeface="Geneva" pitchFamily="-1" charset="-128"/>
              </a:rPr>
              <a:t>APhA-APPM </a:t>
            </a:r>
            <a:r>
              <a:rPr lang="en-US" b="1" u="sng" baseline="0" dirty="0">
                <a:latin typeface="+mn-lt"/>
              </a:rPr>
              <a:t>Delegation</a:t>
            </a:r>
            <a:r>
              <a:rPr lang="en-US" b="1" u="none" baseline="0" dirty="0">
                <a:latin typeface="+mn-lt"/>
              </a:rPr>
              <a:t> </a:t>
            </a:r>
            <a:r>
              <a:rPr lang="en-US" altLang="en-US" baseline="0" dirty="0">
                <a:latin typeface="+mn-lt"/>
                <a:ea typeface="Geneva" pitchFamily="-1" charset="-128"/>
                <a:cs typeface="Geneva" pitchFamily="-1" charset="-128"/>
              </a:rPr>
              <a:t>like to offer comments on this item?</a:t>
            </a:r>
          </a:p>
          <a:p>
            <a:endParaRPr lang="en-US" b="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b="1" baseline="0" dirty="0">
                <a:latin typeface="+mn-lt"/>
                <a:ea typeface="Geneva" pitchFamily="-1" charset="-128"/>
                <a:cs typeface="Geneva" pitchFamily="-1" charset="-128"/>
              </a:rPr>
              <a:t>***if none, there is another opportunity for general comments/questions where we can return back to this slide***</a:t>
            </a:r>
            <a:endParaRPr lang="en-US" altLang="en-US" b="1" dirty="0">
              <a:latin typeface="+mn-lt"/>
              <a:ea typeface="Geneva" pitchFamily="-1" charset="-128"/>
              <a:cs typeface="Geneva" pitchFamily="-1" charset="-128"/>
            </a:endParaRPr>
          </a:p>
          <a:p>
            <a:endParaRPr lang="en-US" sz="500" b="1" baseline="0" dirty="0"/>
          </a:p>
          <a:p>
            <a:r>
              <a:rPr lang="en-US" altLang="en-US" dirty="0">
                <a:latin typeface="+mn-lt"/>
                <a:ea typeface="Geneva" pitchFamily="-1" charset="-128"/>
                <a:cs typeface="Geneva" pitchFamily="-1" charset="-128"/>
              </a:rPr>
              <a:t>If you have any comments or questions, please click on the “raise your hand” button or use the “Chat” features to type your question/comment using the technology on the screen, or send a question using email to </a:t>
            </a:r>
            <a:r>
              <a:rPr lang="en-US" altLang="en-US" dirty="0">
                <a:latin typeface="+mn-lt"/>
                <a:ea typeface="Geneva" pitchFamily="-1" charset="-128"/>
                <a:cs typeface="Geneva" pitchFamily="-1" charset="-128"/>
                <a:hlinkClick r:id="rId3"/>
              </a:rPr>
              <a:t>HOD@aphanet.org</a:t>
            </a:r>
            <a:r>
              <a:rPr lang="en-US" altLang="en-US" dirty="0">
                <a:latin typeface="+mn-lt"/>
                <a:ea typeface="Geneva" pitchFamily="-1" charset="-128"/>
                <a:cs typeface="Geneva" pitchFamily="-1" charset="-128"/>
              </a:rPr>
              <a:t> after the webinar.</a:t>
            </a:r>
            <a:r>
              <a:rPr lang="en-US" altLang="en-US" baseline="0" dirty="0">
                <a:latin typeface="+mn-lt"/>
                <a:ea typeface="Geneva" pitchFamily="-1" charset="-128"/>
                <a:cs typeface="Geneva" pitchFamily="-1" charset="-128"/>
              </a:rPr>
              <a:t>  We have limited time, but your comments and questions will be forwarded to the New Business Review Committee for consideration.</a:t>
            </a:r>
            <a:endParaRPr lang="en-US" altLang="en-US" dirty="0">
              <a:latin typeface="+mn-lt"/>
              <a:ea typeface="Geneva" pitchFamily="-1" charset="-128"/>
              <a:cs typeface="Geneva" pitchFamily="-1" charset="-128"/>
            </a:endParaRPr>
          </a:p>
          <a:p>
            <a:endParaRPr lang="en-US" dirty="0"/>
          </a:p>
        </p:txBody>
      </p:sp>
      <p:sp>
        <p:nvSpPr>
          <p:cNvPr id="4" name="Slide Number Placeholder 3"/>
          <p:cNvSpPr>
            <a:spLocks noGrp="1"/>
          </p:cNvSpPr>
          <p:nvPr>
            <p:ph type="sldNum" sz="quarter" idx="5"/>
          </p:nvPr>
        </p:nvSpPr>
        <p:spPr/>
        <p:txBody>
          <a:bodyPr/>
          <a:lstStyle/>
          <a:p>
            <a:fld id="{2E3C1C9F-A658-48E2-A5D0-FF82E680BC55}" type="slidenum">
              <a:rPr lang="ru-RU" smtClean="0"/>
              <a:t>44</a:t>
            </a:fld>
            <a:endParaRPr lang="ru-RU" dirty="0"/>
          </a:p>
        </p:txBody>
      </p:sp>
    </p:spTree>
    <p:extLst>
      <p:ext uri="{BB962C8B-B14F-4D97-AF65-F5344CB8AC3E}">
        <p14:creationId xmlns:p14="http://schemas.microsoft.com/office/powerpoint/2010/main" val="194053318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u="sng" dirty="0"/>
              <a:t>Andrew</a:t>
            </a:r>
            <a:r>
              <a:rPr lang="en-US" sz="1200" dirty="0"/>
              <a:t>: </a:t>
            </a:r>
            <a:r>
              <a:rPr lang="en-US" b="1" dirty="0">
                <a:latin typeface="+mn-lt"/>
              </a:rPr>
              <a:t>The </a:t>
            </a:r>
            <a:r>
              <a:rPr lang="en-US" b="1" u="sng" dirty="0">
                <a:latin typeface="+mn-lt"/>
              </a:rPr>
              <a:t>11th</a:t>
            </a:r>
            <a:r>
              <a:rPr lang="en-US" b="1" dirty="0">
                <a:latin typeface="+mn-lt"/>
              </a:rPr>
              <a:t> item is [</a:t>
            </a:r>
            <a:r>
              <a:rPr lang="en-US" b="1" u="sng" dirty="0">
                <a:latin typeface="+mn-lt"/>
              </a:rPr>
              <a:t>TITLE</a:t>
            </a:r>
            <a:r>
              <a:rPr lang="en-US" sz="1200" b="1" u="sng" baseline="0" dirty="0">
                <a:latin typeface="+mn-lt"/>
              </a:rPr>
              <a:t>] </a:t>
            </a:r>
            <a:r>
              <a:rPr lang="en-US" sz="1200" b="0" u="none" baseline="0" dirty="0">
                <a:latin typeface="+mn-lt"/>
              </a:rPr>
              <a:t>This item is introduced by [</a:t>
            </a:r>
            <a:r>
              <a:rPr lang="en-US" sz="1200" b="1" u="sng" baseline="0" dirty="0">
                <a:latin typeface="+mn-lt"/>
              </a:rPr>
              <a:t>AUTHOR(S)]</a:t>
            </a:r>
            <a:r>
              <a:rPr lang="en-US" sz="1200" b="0" u="none" dirty="0">
                <a:solidFill>
                  <a:srgbClr val="312B7E"/>
                </a:solidFill>
                <a:effectLst/>
                <a:latin typeface="+mj-lt"/>
                <a:ea typeface="Times New Roman" panose="02020603050405020304" pitchFamily="18" charset="0"/>
              </a:rPr>
              <a:t>, on behalf of the [</a:t>
            </a:r>
            <a:r>
              <a:rPr lang="en-US" sz="1200" b="1" u="sng" dirty="0">
                <a:solidFill>
                  <a:srgbClr val="312B7E"/>
                </a:solidFill>
                <a:effectLst/>
                <a:latin typeface="+mj-lt"/>
                <a:ea typeface="Times New Roman" panose="02020603050405020304" pitchFamily="18" charset="0"/>
              </a:rPr>
              <a:t>DELEGATION]</a:t>
            </a:r>
            <a:br>
              <a:rPr lang="en-US" b="1" dirty="0">
                <a:latin typeface="+mn-lt"/>
              </a:rPr>
            </a:br>
            <a:endParaRPr lang="en-US" b="1" dirty="0">
              <a:latin typeface="+mn-l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0" dirty="0"/>
              <a:t>The motion is to </a:t>
            </a:r>
            <a:r>
              <a:rPr lang="en-US" sz="1200" dirty="0">
                <a:latin typeface="+mj-lt"/>
              </a:rPr>
              <a:t>adopt the following policy statements as amended and part of the existing 2017, 2012 Contemporary Pharmacy Practice policy statements as shown on screen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4A4A4A"/>
              </a:solidFill>
              <a:effectLst/>
              <a:latin typeface="+mj-lt"/>
              <a:ea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4A4A4A"/>
                </a:solidFill>
                <a:effectLst/>
                <a:latin typeface="+mj-lt"/>
                <a:ea typeface="Times New Roman" panose="02020603050405020304" pitchFamily="18" charset="0"/>
              </a:rPr>
              <a:t>APhA </a:t>
            </a:r>
            <a:r>
              <a:rPr lang="en-US" sz="1200" strike="sngStrike" dirty="0">
                <a:solidFill>
                  <a:srgbClr val="FF0000"/>
                </a:solidFill>
                <a:effectLst/>
                <a:latin typeface="+mj-lt"/>
                <a:ea typeface="Times New Roman" panose="02020603050405020304" pitchFamily="18" charset="0"/>
              </a:rPr>
              <a:t>asserts that pharmacists should have the authority and support to practice to</a:t>
            </a:r>
            <a:r>
              <a:rPr lang="en-US" sz="1200" dirty="0">
                <a:solidFill>
                  <a:srgbClr val="4A4A4A"/>
                </a:solidFill>
                <a:effectLst/>
                <a:latin typeface="+mj-lt"/>
                <a:ea typeface="Times New Roman" panose="02020603050405020304" pitchFamily="18" charset="0"/>
              </a:rPr>
              <a:t> </a:t>
            </a:r>
            <a:r>
              <a:rPr lang="en-US" sz="1200" u="sng" dirty="0">
                <a:solidFill>
                  <a:srgbClr val="FF0000"/>
                </a:solidFill>
                <a:effectLst/>
                <a:latin typeface="+mj-lt"/>
                <a:ea typeface="Times New Roman" panose="02020603050405020304" pitchFamily="18" charset="0"/>
              </a:rPr>
              <a:t>supports practice authorities</a:t>
            </a:r>
            <a:r>
              <a:rPr lang="en-US" sz="1200" dirty="0">
                <a:solidFill>
                  <a:srgbClr val="FF0000"/>
                </a:solidFill>
                <a:effectLst/>
                <a:latin typeface="+mj-lt"/>
                <a:ea typeface="Times New Roman" panose="02020603050405020304" pitchFamily="18" charset="0"/>
              </a:rPr>
              <a:t> </a:t>
            </a:r>
            <a:r>
              <a:rPr lang="en-US" sz="1200" u="sng" dirty="0">
                <a:solidFill>
                  <a:srgbClr val="FF0000"/>
                </a:solidFill>
                <a:effectLst/>
                <a:latin typeface="+mj-lt"/>
                <a:ea typeface="Times New Roman" panose="02020603050405020304" pitchFamily="18" charset="0"/>
              </a:rPr>
              <a:t>based on</a:t>
            </a:r>
            <a:r>
              <a:rPr lang="en-US" sz="1200" dirty="0">
                <a:solidFill>
                  <a:srgbClr val="FF0000"/>
                </a:solidFill>
                <a:effectLst/>
                <a:latin typeface="+mj-lt"/>
                <a:ea typeface="Times New Roman" panose="02020603050405020304" pitchFamily="18" charset="0"/>
              </a:rPr>
              <a:t> </a:t>
            </a:r>
            <a:r>
              <a:rPr lang="en-US" sz="1200" dirty="0">
                <a:solidFill>
                  <a:srgbClr val="4A4A4A"/>
                </a:solidFill>
                <a:effectLst/>
                <a:latin typeface="+mj-lt"/>
                <a:ea typeface="Times New Roman" panose="02020603050405020304" pitchFamily="18" charset="0"/>
              </a:rPr>
              <a:t>the full extent of </a:t>
            </a:r>
            <a:r>
              <a:rPr lang="en-US" sz="1200" strike="sngStrike" dirty="0">
                <a:solidFill>
                  <a:srgbClr val="FF0000"/>
                </a:solidFill>
                <a:effectLst/>
                <a:latin typeface="+mj-lt"/>
                <a:ea typeface="Times New Roman" panose="02020603050405020304" pitchFamily="18" charset="0"/>
              </a:rPr>
              <a:t>their </a:t>
            </a:r>
            <a:r>
              <a:rPr lang="en-US" sz="1200" u="sng" dirty="0">
                <a:solidFill>
                  <a:srgbClr val="FF0000"/>
                </a:solidFill>
                <a:effectLst/>
                <a:latin typeface="+mj-lt"/>
                <a:ea typeface="Times New Roman" panose="02020603050405020304" pitchFamily="18" charset="0"/>
              </a:rPr>
              <a:t>pharmacists’</a:t>
            </a:r>
            <a:r>
              <a:rPr lang="en-US" sz="1200" dirty="0">
                <a:solidFill>
                  <a:srgbClr val="FF0000"/>
                </a:solidFill>
                <a:effectLst/>
                <a:latin typeface="+mj-lt"/>
                <a:ea typeface="Times New Roman" panose="02020603050405020304" pitchFamily="18" charset="0"/>
              </a:rPr>
              <a:t> </a:t>
            </a:r>
            <a:r>
              <a:rPr lang="en-US" sz="1200" dirty="0">
                <a:solidFill>
                  <a:srgbClr val="4A4A4A"/>
                </a:solidFill>
                <a:effectLst/>
                <a:latin typeface="+mj-lt"/>
                <a:ea typeface="Times New Roman" panose="02020603050405020304" pitchFamily="18" charset="0"/>
              </a:rPr>
              <a:t>education, training, and experience </a:t>
            </a:r>
            <a:r>
              <a:rPr lang="en-US" sz="1200" strike="sngStrike" dirty="0">
                <a:solidFill>
                  <a:srgbClr val="FF0000"/>
                </a:solidFill>
                <a:effectLst/>
                <a:latin typeface="+mj-lt"/>
                <a:ea typeface="Times New Roman" panose="02020603050405020304" pitchFamily="18" charset="0"/>
              </a:rPr>
              <a:t>in</a:t>
            </a:r>
            <a:r>
              <a:rPr lang="en-US" sz="1200" u="sng" dirty="0">
                <a:solidFill>
                  <a:srgbClr val="FF0000"/>
                </a:solidFill>
                <a:effectLst/>
                <a:latin typeface="+mj-lt"/>
                <a:ea typeface="Times New Roman" panose="02020603050405020304" pitchFamily="18" charset="0"/>
              </a:rPr>
              <a:t>to</a:t>
            </a:r>
            <a:r>
              <a:rPr lang="en-US" sz="1200" dirty="0">
                <a:solidFill>
                  <a:srgbClr val="4A4A4A"/>
                </a:solidFill>
                <a:effectLst/>
                <a:latin typeface="+mj-lt"/>
                <a:ea typeface="Times New Roman" panose="02020603050405020304" pitchFamily="18" charset="0"/>
              </a:rPr>
              <a:t> deliver</a:t>
            </a:r>
            <a:r>
              <a:rPr lang="en-US" sz="1200" strike="sngStrike" dirty="0">
                <a:solidFill>
                  <a:srgbClr val="FF0000"/>
                </a:solidFill>
                <a:effectLst/>
                <a:latin typeface="+mj-lt"/>
                <a:ea typeface="Times New Roman" panose="02020603050405020304" pitchFamily="18" charset="0"/>
              </a:rPr>
              <a:t>ing</a:t>
            </a:r>
            <a:r>
              <a:rPr lang="en-US" sz="1200" dirty="0">
                <a:solidFill>
                  <a:srgbClr val="4A4A4A"/>
                </a:solidFill>
                <a:effectLst/>
                <a:latin typeface="+mj-lt"/>
                <a:ea typeface="Times New Roman" panose="02020603050405020304" pitchFamily="18" charset="0"/>
              </a:rPr>
              <a:t> patient care in all practice settings and activities.</a:t>
            </a:r>
            <a:endParaRPr lang="en-US" sz="1200" dirty="0">
              <a:effectLst/>
              <a:latin typeface="+mj-lt"/>
              <a:ea typeface="Times New Roman" panose="02020603050405020304" pitchFamily="18" charset="0"/>
            </a:endParaRPr>
          </a:p>
          <a:p>
            <a:pPr marL="342900" marR="0" lvl="0" indent="-342900">
              <a:spcBef>
                <a:spcPts val="0"/>
              </a:spcBef>
              <a:spcAft>
                <a:spcPts val="0"/>
              </a:spcAft>
              <a:buFont typeface="+mj-lt"/>
              <a:buAutoNum type="arabicPeriod"/>
            </a:pPr>
            <a:r>
              <a:rPr lang="en-US" sz="1200" u="sng" dirty="0">
                <a:solidFill>
                  <a:srgbClr val="FF0000"/>
                </a:solidFill>
                <a:effectLst/>
                <a:latin typeface="+mj-lt"/>
                <a:ea typeface="Calibri" panose="020F0502020204030204" pitchFamily="34" charset="0"/>
                <a:cs typeface="Times New Roman" panose="02020603050405020304" pitchFamily="18" charset="0"/>
              </a:rPr>
              <a:t>APhA opposes burdensome legal and regulatory requirements beyond continuing professional development for the provision of patient care services.</a:t>
            </a:r>
            <a:endParaRPr lang="en-US" sz="1200" dirty="0">
              <a:effectLst/>
              <a:latin typeface="+mj-lt"/>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2E3C1C9F-A658-48E2-A5D0-FF82E680BC55}" type="slidenum">
              <a:rPr lang="ru-RU" smtClean="0"/>
              <a:t>45</a:t>
            </a:fld>
            <a:endParaRPr lang="ru-RU" dirty="0"/>
          </a:p>
        </p:txBody>
      </p:sp>
    </p:spTree>
    <p:extLst>
      <p:ext uri="{BB962C8B-B14F-4D97-AF65-F5344CB8AC3E}">
        <p14:creationId xmlns:p14="http://schemas.microsoft.com/office/powerpoint/2010/main" val="151211892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7A7B4B-5739-776C-859C-8B4834C4D3B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032E4E-6615-AF6D-A6BC-322D76D86ED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623AE2D-2887-DBE8-3A50-C36FBC575AD5}"/>
              </a:ext>
            </a:extLst>
          </p:cNvPr>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u="sng" dirty="0"/>
              <a:t>Andrew</a:t>
            </a:r>
            <a:r>
              <a:rPr lang="en-US" sz="1200" dirty="0"/>
              <a:t>: </a:t>
            </a:r>
            <a:r>
              <a:rPr lang="en-US" b="1" dirty="0">
                <a:latin typeface="+mn-lt"/>
              </a:rPr>
              <a:t>The </a:t>
            </a:r>
            <a:r>
              <a:rPr lang="en-US" b="1" u="sng" dirty="0">
                <a:latin typeface="+mn-lt"/>
              </a:rPr>
              <a:t>11th</a:t>
            </a:r>
            <a:r>
              <a:rPr lang="en-US" b="1" dirty="0">
                <a:latin typeface="+mn-lt"/>
              </a:rPr>
              <a:t> item is [</a:t>
            </a:r>
            <a:r>
              <a:rPr lang="en-US" b="1" u="sng" dirty="0">
                <a:latin typeface="+mn-lt"/>
              </a:rPr>
              <a:t>TITLE</a:t>
            </a:r>
            <a:r>
              <a:rPr lang="en-US" sz="1200" b="1" u="sng" baseline="0" dirty="0">
                <a:latin typeface="+mn-lt"/>
              </a:rPr>
              <a:t>] </a:t>
            </a:r>
            <a:r>
              <a:rPr lang="en-US" sz="1200" b="0" u="none" baseline="0" dirty="0">
                <a:latin typeface="+mn-lt"/>
              </a:rPr>
              <a:t>This item is introduced by [</a:t>
            </a:r>
            <a:r>
              <a:rPr lang="en-US" sz="1200" b="1" u="sng" baseline="0" dirty="0">
                <a:latin typeface="+mn-lt"/>
              </a:rPr>
              <a:t>AUTHOR(S)]</a:t>
            </a:r>
            <a:r>
              <a:rPr lang="en-US" sz="1200" b="0" u="none" dirty="0">
                <a:solidFill>
                  <a:srgbClr val="312B7E"/>
                </a:solidFill>
                <a:effectLst/>
                <a:latin typeface="+mj-lt"/>
                <a:ea typeface="Times New Roman" panose="02020603050405020304" pitchFamily="18" charset="0"/>
              </a:rPr>
              <a:t>, on behalf of the [</a:t>
            </a:r>
            <a:r>
              <a:rPr lang="en-US" sz="1200" b="1" u="sng" dirty="0">
                <a:solidFill>
                  <a:srgbClr val="312B7E"/>
                </a:solidFill>
                <a:effectLst/>
                <a:latin typeface="+mj-lt"/>
                <a:ea typeface="Times New Roman" panose="02020603050405020304" pitchFamily="18" charset="0"/>
              </a:rPr>
              <a:t>DELEGATION]</a:t>
            </a:r>
            <a:br>
              <a:rPr lang="en-US" b="1" dirty="0">
                <a:latin typeface="+mn-lt"/>
              </a:rPr>
            </a:br>
            <a:endParaRPr lang="en-US" b="1" dirty="0">
              <a:latin typeface="+mn-lt"/>
            </a:endParaRPr>
          </a:p>
          <a:p>
            <a:pPr marL="34290">
              <a:spcBef>
                <a:spcPts val="0"/>
              </a:spcBef>
            </a:pPr>
            <a:r>
              <a:rPr lang="en-US" b="0" dirty="0"/>
              <a:t>The motion is </a:t>
            </a:r>
            <a:r>
              <a:rPr lang="en-US" sz="1200" b="0" dirty="0">
                <a:latin typeface="+mj-lt"/>
              </a:rPr>
              <a:t>t</a:t>
            </a:r>
            <a:r>
              <a:rPr lang="en-US" sz="1200" dirty="0">
                <a:latin typeface="+mj-lt"/>
              </a:rPr>
              <a:t>o adopt the following policy statements as amended and part of the existing 2017, 2012 Contemporary Pharmacy Practice policy statements</a:t>
            </a:r>
          </a:p>
          <a:p>
            <a:pPr marL="34290">
              <a:spcBef>
                <a:spcPts val="0"/>
              </a:spcBef>
            </a:pPr>
            <a:endParaRPr lang="en-US" sz="1200" dirty="0">
              <a:latin typeface="+mj-lt"/>
            </a:endParaRPr>
          </a:p>
          <a:p>
            <a:pPr marL="342900" marR="0" lvl="0" indent="-342900">
              <a:buFont typeface="+mj-lt"/>
              <a:buAutoNum type="arabicPeriod"/>
            </a:pPr>
            <a:r>
              <a:rPr lang="en-US" sz="1200" dirty="0">
                <a:solidFill>
                  <a:srgbClr val="4A4A4A"/>
                </a:solidFill>
                <a:effectLst/>
                <a:latin typeface="+mj-lt"/>
                <a:ea typeface="Times New Roman" panose="02020603050405020304" pitchFamily="18" charset="0"/>
              </a:rPr>
              <a:t>APhA </a:t>
            </a:r>
            <a:r>
              <a:rPr lang="en-US" sz="1200" strike="sngStrike" dirty="0">
                <a:solidFill>
                  <a:srgbClr val="FF0000"/>
                </a:solidFill>
                <a:effectLst/>
                <a:latin typeface="+mj-lt"/>
                <a:ea typeface="Times New Roman" panose="02020603050405020304" pitchFamily="18" charset="0"/>
              </a:rPr>
              <a:t>asserts that pharmacists should have the authority and support to practice to</a:t>
            </a:r>
            <a:r>
              <a:rPr lang="en-US" sz="1200" dirty="0">
                <a:solidFill>
                  <a:srgbClr val="4A4A4A"/>
                </a:solidFill>
                <a:effectLst/>
                <a:latin typeface="+mj-lt"/>
                <a:ea typeface="Times New Roman" panose="02020603050405020304" pitchFamily="18" charset="0"/>
              </a:rPr>
              <a:t> </a:t>
            </a:r>
            <a:r>
              <a:rPr lang="en-US" sz="1200" u="sng" dirty="0">
                <a:solidFill>
                  <a:srgbClr val="FF0000"/>
                </a:solidFill>
                <a:effectLst/>
                <a:latin typeface="+mj-lt"/>
                <a:ea typeface="Times New Roman" panose="02020603050405020304" pitchFamily="18" charset="0"/>
              </a:rPr>
              <a:t>supports practice authorities</a:t>
            </a:r>
            <a:r>
              <a:rPr lang="en-US" sz="1200" dirty="0">
                <a:solidFill>
                  <a:srgbClr val="FF0000"/>
                </a:solidFill>
                <a:effectLst/>
                <a:latin typeface="+mj-lt"/>
                <a:ea typeface="Times New Roman" panose="02020603050405020304" pitchFamily="18" charset="0"/>
              </a:rPr>
              <a:t> </a:t>
            </a:r>
            <a:r>
              <a:rPr lang="en-US" sz="1200" u="sng" dirty="0">
                <a:solidFill>
                  <a:srgbClr val="FF0000"/>
                </a:solidFill>
                <a:effectLst/>
                <a:latin typeface="+mj-lt"/>
                <a:ea typeface="Times New Roman" panose="02020603050405020304" pitchFamily="18" charset="0"/>
              </a:rPr>
              <a:t>based on</a:t>
            </a:r>
            <a:r>
              <a:rPr lang="en-US" sz="1200" dirty="0">
                <a:solidFill>
                  <a:srgbClr val="FF0000"/>
                </a:solidFill>
                <a:effectLst/>
                <a:latin typeface="+mj-lt"/>
                <a:ea typeface="Times New Roman" panose="02020603050405020304" pitchFamily="18" charset="0"/>
              </a:rPr>
              <a:t> </a:t>
            </a:r>
            <a:r>
              <a:rPr lang="en-US" sz="1200" dirty="0">
                <a:solidFill>
                  <a:srgbClr val="4A4A4A"/>
                </a:solidFill>
                <a:effectLst/>
                <a:latin typeface="+mj-lt"/>
                <a:ea typeface="Times New Roman" panose="02020603050405020304" pitchFamily="18" charset="0"/>
              </a:rPr>
              <a:t>the full extent of </a:t>
            </a:r>
            <a:r>
              <a:rPr lang="en-US" sz="1200" strike="sngStrike" dirty="0">
                <a:solidFill>
                  <a:srgbClr val="FF0000"/>
                </a:solidFill>
                <a:effectLst/>
                <a:latin typeface="+mj-lt"/>
                <a:ea typeface="Times New Roman" panose="02020603050405020304" pitchFamily="18" charset="0"/>
              </a:rPr>
              <a:t>their </a:t>
            </a:r>
            <a:r>
              <a:rPr lang="en-US" sz="1200" u="sng" dirty="0">
                <a:solidFill>
                  <a:srgbClr val="FF0000"/>
                </a:solidFill>
                <a:effectLst/>
                <a:latin typeface="+mj-lt"/>
                <a:ea typeface="Times New Roman" panose="02020603050405020304" pitchFamily="18" charset="0"/>
              </a:rPr>
              <a:t>pharmacists’</a:t>
            </a:r>
            <a:r>
              <a:rPr lang="en-US" sz="1200" dirty="0">
                <a:solidFill>
                  <a:srgbClr val="FF0000"/>
                </a:solidFill>
                <a:effectLst/>
                <a:latin typeface="+mj-lt"/>
                <a:ea typeface="Times New Roman" panose="02020603050405020304" pitchFamily="18" charset="0"/>
              </a:rPr>
              <a:t> </a:t>
            </a:r>
            <a:r>
              <a:rPr lang="en-US" sz="1200" dirty="0">
                <a:solidFill>
                  <a:srgbClr val="4A4A4A"/>
                </a:solidFill>
                <a:effectLst/>
                <a:latin typeface="+mj-lt"/>
                <a:ea typeface="Times New Roman" panose="02020603050405020304" pitchFamily="18" charset="0"/>
              </a:rPr>
              <a:t>education, training, and experience </a:t>
            </a:r>
            <a:r>
              <a:rPr lang="en-US" sz="1200" strike="sngStrike" dirty="0">
                <a:solidFill>
                  <a:srgbClr val="FF0000"/>
                </a:solidFill>
                <a:effectLst/>
                <a:latin typeface="+mj-lt"/>
                <a:ea typeface="Times New Roman" panose="02020603050405020304" pitchFamily="18" charset="0"/>
              </a:rPr>
              <a:t>in</a:t>
            </a:r>
            <a:r>
              <a:rPr lang="en-US" sz="1200" u="sng" dirty="0">
                <a:solidFill>
                  <a:srgbClr val="FF0000"/>
                </a:solidFill>
                <a:effectLst/>
                <a:latin typeface="+mj-lt"/>
                <a:ea typeface="Times New Roman" panose="02020603050405020304" pitchFamily="18" charset="0"/>
              </a:rPr>
              <a:t>to</a:t>
            </a:r>
            <a:r>
              <a:rPr lang="en-US" sz="1200" dirty="0">
                <a:solidFill>
                  <a:srgbClr val="4A4A4A"/>
                </a:solidFill>
                <a:effectLst/>
                <a:latin typeface="+mj-lt"/>
                <a:ea typeface="Times New Roman" panose="02020603050405020304" pitchFamily="18" charset="0"/>
              </a:rPr>
              <a:t> deliver</a:t>
            </a:r>
            <a:r>
              <a:rPr lang="en-US" sz="1200" strike="sngStrike" dirty="0">
                <a:solidFill>
                  <a:srgbClr val="FF0000"/>
                </a:solidFill>
                <a:effectLst/>
                <a:latin typeface="+mj-lt"/>
                <a:ea typeface="Times New Roman" panose="02020603050405020304" pitchFamily="18" charset="0"/>
              </a:rPr>
              <a:t>ing</a:t>
            </a:r>
            <a:r>
              <a:rPr lang="en-US" sz="1200" dirty="0">
                <a:solidFill>
                  <a:srgbClr val="4A4A4A"/>
                </a:solidFill>
                <a:effectLst/>
                <a:latin typeface="+mj-lt"/>
                <a:ea typeface="Times New Roman" panose="02020603050405020304" pitchFamily="18" charset="0"/>
              </a:rPr>
              <a:t> patient care in all practice settings and activities.</a:t>
            </a:r>
            <a:endParaRPr lang="en-US" sz="1200" dirty="0">
              <a:effectLst/>
              <a:latin typeface="+mj-lt"/>
              <a:ea typeface="Times New Roman" panose="02020603050405020304" pitchFamily="18" charset="0"/>
            </a:endParaRPr>
          </a:p>
          <a:p>
            <a:pPr marL="342900" marR="0" lvl="0" indent="-342900">
              <a:spcBef>
                <a:spcPts val="0"/>
              </a:spcBef>
              <a:spcAft>
                <a:spcPts val="0"/>
              </a:spcAft>
              <a:buFont typeface="+mj-lt"/>
              <a:buAutoNum type="arabicPeriod"/>
            </a:pPr>
            <a:r>
              <a:rPr lang="en-US" sz="1200" u="sng" dirty="0">
                <a:solidFill>
                  <a:srgbClr val="FF0000"/>
                </a:solidFill>
                <a:effectLst/>
                <a:latin typeface="+mj-lt"/>
                <a:ea typeface="Calibri" panose="020F0502020204030204" pitchFamily="34" charset="0"/>
                <a:cs typeface="Times New Roman" panose="02020603050405020304" pitchFamily="18" charset="0"/>
              </a:rPr>
              <a:t>APhA opposes burdensome legal and regulatory requirements beyond continuing professional development for the provision of patient care services.</a:t>
            </a:r>
            <a:endParaRPr lang="en-US" sz="1200" dirty="0">
              <a:effectLst/>
              <a:latin typeface="+mj-lt"/>
              <a:ea typeface="Calibri" panose="020F0502020204030204" pitchFamily="34"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6A37988B-D44D-D7E1-1196-0BF846632249}"/>
              </a:ext>
            </a:extLst>
          </p:cNvPr>
          <p:cNvSpPr>
            <a:spLocks noGrp="1"/>
          </p:cNvSpPr>
          <p:nvPr>
            <p:ph type="sldNum" sz="quarter" idx="5"/>
          </p:nvPr>
        </p:nvSpPr>
        <p:spPr/>
        <p:txBody>
          <a:bodyPr/>
          <a:lstStyle/>
          <a:p>
            <a:fld id="{2E3C1C9F-A658-48E2-A5D0-FF82E680BC55}" type="slidenum">
              <a:rPr lang="ru-RU" smtClean="0"/>
              <a:t>46</a:t>
            </a:fld>
            <a:endParaRPr lang="ru-RU" dirty="0"/>
          </a:p>
        </p:txBody>
      </p:sp>
    </p:spTree>
    <p:extLst>
      <p:ext uri="{BB962C8B-B14F-4D97-AF65-F5344CB8AC3E}">
        <p14:creationId xmlns:p14="http://schemas.microsoft.com/office/powerpoint/2010/main" val="306305266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u="sng" dirty="0"/>
              <a:t>Andrew</a:t>
            </a:r>
            <a:r>
              <a:rPr lang="en-US" sz="1200" dirty="0"/>
              <a:t>: </a:t>
            </a:r>
            <a:r>
              <a:rPr lang="en-US" sz="1200" dirty="0">
                <a:effectLst/>
                <a:latin typeface="Arial" panose="020B0604020202020204" pitchFamily="34" charset="0"/>
              </a:rPr>
              <a:t>The related current APhA policy is provided on the slide and in the background information. </a:t>
            </a:r>
            <a:endParaRPr lang="en-US" dirty="0"/>
          </a:p>
          <a:p>
            <a:endParaRPr lang="en-US" dirty="0"/>
          </a:p>
        </p:txBody>
      </p:sp>
      <p:sp>
        <p:nvSpPr>
          <p:cNvPr id="4" name="Slide Number Placeholder 3"/>
          <p:cNvSpPr>
            <a:spLocks noGrp="1"/>
          </p:cNvSpPr>
          <p:nvPr>
            <p:ph type="sldNum" sz="quarter" idx="5"/>
          </p:nvPr>
        </p:nvSpPr>
        <p:spPr/>
        <p:txBody>
          <a:bodyPr/>
          <a:lstStyle/>
          <a:p>
            <a:fld id="{2E3C1C9F-A658-48E2-A5D0-FF82E680BC55}" type="slidenum">
              <a:rPr lang="ru-RU" smtClean="0"/>
              <a:t>47</a:t>
            </a:fld>
            <a:endParaRPr lang="ru-RU" dirty="0"/>
          </a:p>
        </p:txBody>
      </p:sp>
    </p:spTree>
    <p:extLst>
      <p:ext uri="{BB962C8B-B14F-4D97-AF65-F5344CB8AC3E}">
        <p14:creationId xmlns:p14="http://schemas.microsoft.com/office/powerpoint/2010/main" val="108401784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AEF62B-52EB-F3BC-FC74-4EE48E23759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69158E9-D209-49C2-F691-28A1C818502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7B2B2C2-2363-473C-7964-19BEF4A1F306}"/>
              </a:ext>
            </a:extLst>
          </p:cNvPr>
          <p:cNvSpPr>
            <a:spLocks noGrp="1"/>
          </p:cNvSpPr>
          <p:nvPr>
            <p:ph type="body" idx="1"/>
          </p:nvPr>
        </p:nvSpPr>
        <p:spPr/>
        <p:txBody>
          <a:bodyPr/>
          <a:lstStyle/>
          <a:p>
            <a:r>
              <a:rPr lang="en-US" b="1" dirty="0"/>
              <a:t>Andrew</a:t>
            </a:r>
            <a:r>
              <a:rPr lang="en-US" b="1" baseline="0" dirty="0"/>
              <a:t>: </a:t>
            </a:r>
            <a:r>
              <a:rPr lang="en-US" baseline="0" dirty="0">
                <a:latin typeface="+mn-lt"/>
              </a:rPr>
              <a:t>Now that you’ve had a chance to see New Business Item #11, I’ll turn it over to Speaker Hamilton.</a:t>
            </a:r>
          </a:p>
          <a:p>
            <a:endParaRPr lang="en-US" b="1" baseline="0" dirty="0">
              <a:latin typeface="+mn-l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a:latin typeface="+mn-lt"/>
              </a:rPr>
              <a:t>Brandi: </a:t>
            </a:r>
            <a:r>
              <a:rPr lang="en-US" altLang="en-US" dirty="0">
                <a:latin typeface="+mn-lt"/>
                <a:ea typeface="Geneva" pitchFamily="-1" charset="-128"/>
                <a:cs typeface="Geneva" pitchFamily="-1" charset="-128"/>
              </a:rPr>
              <a:t>W</a:t>
            </a:r>
            <a:r>
              <a:rPr lang="en-US" altLang="en-US" baseline="0" dirty="0">
                <a:latin typeface="+mn-lt"/>
                <a:ea typeface="Geneva" pitchFamily="-1" charset="-128"/>
                <a:cs typeface="Geneva" pitchFamily="-1" charset="-128"/>
              </a:rPr>
              <a:t>ould </a:t>
            </a:r>
            <a:r>
              <a:rPr lang="en-US" sz="1200" b="1" u="sng" dirty="0">
                <a:solidFill>
                  <a:srgbClr val="312B7E"/>
                </a:solidFill>
                <a:effectLst/>
                <a:latin typeface="+mj-lt"/>
                <a:ea typeface="Times New Roman" panose="02020603050405020304" pitchFamily="18" charset="0"/>
              </a:rPr>
              <a:t>Wendy Mobley-Bukstein</a:t>
            </a:r>
            <a:r>
              <a:rPr lang="en-US" sz="1200" b="1" u="none" dirty="0">
                <a:solidFill>
                  <a:srgbClr val="312B7E"/>
                </a:solidFill>
                <a:effectLst/>
                <a:latin typeface="+mj-lt"/>
                <a:ea typeface="Times New Roman" panose="02020603050405020304" pitchFamily="18" charset="0"/>
              </a:rPr>
              <a:t> </a:t>
            </a:r>
            <a:r>
              <a:rPr lang="en-US" altLang="en-US" u="none" baseline="0" dirty="0">
                <a:latin typeface="+mn-lt"/>
                <a:ea typeface="Geneva" pitchFamily="-1" charset="-128"/>
                <a:cs typeface="Geneva" pitchFamily="-1" charset="-128"/>
              </a:rPr>
              <a:t>or </a:t>
            </a:r>
            <a:r>
              <a:rPr lang="en-US" altLang="en-US" baseline="0" dirty="0">
                <a:latin typeface="+mn-lt"/>
                <a:ea typeface="Geneva" pitchFamily="-1" charset="-128"/>
                <a:cs typeface="Geneva" pitchFamily="-1" charset="-128"/>
              </a:rPr>
              <a:t>any other members of the </a:t>
            </a:r>
            <a:r>
              <a:rPr lang="en-US" altLang="en-US" b="1" u="sng" baseline="0" dirty="0">
                <a:latin typeface="+mn-lt"/>
                <a:ea typeface="Geneva" pitchFamily="-1" charset="-128"/>
                <a:cs typeface="Geneva" pitchFamily="-1" charset="-128"/>
              </a:rPr>
              <a:t>APhA-APPM </a:t>
            </a:r>
            <a:r>
              <a:rPr lang="en-US" b="1" u="sng" baseline="0" dirty="0">
                <a:latin typeface="+mn-lt"/>
              </a:rPr>
              <a:t>Delegation</a:t>
            </a:r>
            <a:r>
              <a:rPr lang="en-US" b="1" u="none" baseline="0" dirty="0">
                <a:latin typeface="+mn-lt"/>
              </a:rPr>
              <a:t> </a:t>
            </a:r>
            <a:r>
              <a:rPr lang="en-US" altLang="en-US" baseline="0" dirty="0">
                <a:latin typeface="+mn-lt"/>
                <a:ea typeface="Geneva" pitchFamily="-1" charset="-128"/>
                <a:cs typeface="Geneva" pitchFamily="-1" charset="-128"/>
              </a:rPr>
              <a:t>like to offer comments on this item?</a:t>
            </a:r>
          </a:p>
          <a:p>
            <a:endParaRPr lang="en-US" b="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b="1" baseline="0" dirty="0">
                <a:latin typeface="+mn-lt"/>
                <a:ea typeface="Geneva" pitchFamily="-1" charset="-128"/>
                <a:cs typeface="Geneva" pitchFamily="-1" charset="-128"/>
              </a:rPr>
              <a:t>***if none, there is another opportunity for general comments/questions where we can return back to this slide***</a:t>
            </a:r>
            <a:endParaRPr lang="en-US" altLang="en-US" b="1" dirty="0">
              <a:latin typeface="+mn-lt"/>
              <a:ea typeface="Geneva" pitchFamily="-1" charset="-128"/>
              <a:cs typeface="Geneva" pitchFamily="-1" charset="-128"/>
            </a:endParaRPr>
          </a:p>
          <a:p>
            <a:endParaRPr lang="en-US" sz="500" b="1" baseline="0" dirty="0"/>
          </a:p>
          <a:p>
            <a:r>
              <a:rPr lang="en-US" altLang="en-US" dirty="0">
                <a:latin typeface="+mn-lt"/>
                <a:ea typeface="Geneva" pitchFamily="-1" charset="-128"/>
                <a:cs typeface="Geneva" pitchFamily="-1" charset="-128"/>
              </a:rPr>
              <a:t>If you have any comments or questions, please click on the “raise your hand” button or use the “Chat” features to type your question/comment using the technology on the screen, or send a question using email to </a:t>
            </a:r>
            <a:r>
              <a:rPr lang="en-US" altLang="en-US" dirty="0">
                <a:latin typeface="+mn-lt"/>
                <a:ea typeface="Geneva" pitchFamily="-1" charset="-128"/>
                <a:cs typeface="Geneva" pitchFamily="-1" charset="-128"/>
                <a:hlinkClick r:id="rId3"/>
              </a:rPr>
              <a:t>HOD@aphanet.org</a:t>
            </a:r>
            <a:r>
              <a:rPr lang="en-US" altLang="en-US" dirty="0">
                <a:latin typeface="+mn-lt"/>
                <a:ea typeface="Geneva" pitchFamily="-1" charset="-128"/>
                <a:cs typeface="Geneva" pitchFamily="-1" charset="-128"/>
              </a:rPr>
              <a:t> after the webinar.</a:t>
            </a:r>
            <a:r>
              <a:rPr lang="en-US" altLang="en-US" baseline="0" dirty="0">
                <a:latin typeface="+mn-lt"/>
                <a:ea typeface="Geneva" pitchFamily="-1" charset="-128"/>
                <a:cs typeface="Geneva" pitchFamily="-1" charset="-128"/>
              </a:rPr>
              <a:t>  We have limited time, but your comments and questions will be forwarded to the New Business Review Committee for consideration.</a:t>
            </a:r>
            <a:endParaRPr lang="en-US" altLang="en-US" dirty="0">
              <a:latin typeface="+mn-lt"/>
              <a:ea typeface="Geneva" pitchFamily="-1" charset="-128"/>
              <a:cs typeface="Geneva" pitchFamily="-1" charset="-128"/>
            </a:endParaRPr>
          </a:p>
          <a:p>
            <a:endParaRPr lang="en-US" dirty="0"/>
          </a:p>
        </p:txBody>
      </p:sp>
      <p:sp>
        <p:nvSpPr>
          <p:cNvPr id="4" name="Slide Number Placeholder 3">
            <a:extLst>
              <a:ext uri="{FF2B5EF4-FFF2-40B4-BE49-F238E27FC236}">
                <a16:creationId xmlns:a16="http://schemas.microsoft.com/office/drawing/2014/main" id="{3950FDEC-CD1B-B80E-0BA5-60A8A3E3AC2E}"/>
              </a:ext>
            </a:extLst>
          </p:cNvPr>
          <p:cNvSpPr>
            <a:spLocks noGrp="1"/>
          </p:cNvSpPr>
          <p:nvPr>
            <p:ph type="sldNum" sz="quarter" idx="5"/>
          </p:nvPr>
        </p:nvSpPr>
        <p:spPr/>
        <p:txBody>
          <a:bodyPr/>
          <a:lstStyle/>
          <a:p>
            <a:fld id="{2E3C1C9F-A658-48E2-A5D0-FF82E680BC55}" type="slidenum">
              <a:rPr lang="ru-RU" smtClean="0"/>
              <a:t>48</a:t>
            </a:fld>
            <a:endParaRPr lang="ru-RU" dirty="0"/>
          </a:p>
        </p:txBody>
      </p:sp>
    </p:spTree>
    <p:extLst>
      <p:ext uri="{BB962C8B-B14F-4D97-AF65-F5344CB8AC3E}">
        <p14:creationId xmlns:p14="http://schemas.microsoft.com/office/powerpoint/2010/main" val="125822237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a:t>Andrew</a:t>
            </a:r>
            <a:r>
              <a:rPr lang="en-US" sz="1600" dirty="0">
                <a:latin typeface="+mn-lt"/>
              </a:rPr>
              <a:t>:</a:t>
            </a:r>
            <a:r>
              <a:rPr lang="en-US" sz="1600" baseline="0" dirty="0">
                <a:latin typeface="+mn-lt"/>
              </a:rPr>
              <a:t>  Now that we’ve had the opportunity to learn about each item, we have a few minutes to circle back and allow for additional comments or questions on any of the new business items.  We will follow the same procedures as before:  </a:t>
            </a:r>
            <a:r>
              <a:rPr lang="en-US" altLang="en-US" sz="1600" dirty="0">
                <a:latin typeface="+mn-lt"/>
                <a:ea typeface="Geneva" pitchFamily="-1" charset="-128"/>
                <a:cs typeface="Geneva" pitchFamily="-1" charset="-128"/>
              </a:rPr>
              <a:t>If you have any comments or questions, please click on the “raise your hand” button or use the “Chat” features to type your question/comment using the technology</a:t>
            </a:r>
            <a:r>
              <a:rPr lang="en-US" altLang="en-US" sz="1600" baseline="0" dirty="0">
                <a:latin typeface="+mn-lt"/>
                <a:ea typeface="Geneva" pitchFamily="-1" charset="-128"/>
                <a:cs typeface="Geneva" pitchFamily="-1" charset="-128"/>
              </a:rPr>
              <a:t> on your screen.</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sz="1600" baseline="0" dirty="0">
              <a:latin typeface="+mn-lt"/>
              <a:ea typeface="Geneva" pitchFamily="-1" charset="-128"/>
              <a:cs typeface="Geneva" pitchFamily="-1"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600" b="1" baseline="0" dirty="0">
                <a:latin typeface="+mn-lt"/>
                <a:ea typeface="Geneva" pitchFamily="-1" charset="-128"/>
                <a:cs typeface="Geneva" pitchFamily="-1" charset="-128"/>
              </a:rPr>
              <a:t>**Staff read questions or comments and turn it back over to Speaker once finished**</a:t>
            </a:r>
            <a:r>
              <a:rPr lang="en-US" sz="1600" kern="1200" dirty="0">
                <a:solidFill>
                  <a:schemeClr val="tx1"/>
                </a:solidFill>
                <a:effectLst/>
                <a:latin typeface="+mn-lt"/>
                <a:ea typeface="+mn-ea"/>
                <a:cs typeface="+mn-cs"/>
              </a:rPr>
              <a:t> </a:t>
            </a:r>
            <a:endParaRPr lang="en-US" sz="2000" dirty="0"/>
          </a:p>
        </p:txBody>
      </p:sp>
      <p:sp>
        <p:nvSpPr>
          <p:cNvPr id="4" name="Slide Number Placeholder 3"/>
          <p:cNvSpPr>
            <a:spLocks noGrp="1"/>
          </p:cNvSpPr>
          <p:nvPr>
            <p:ph type="sldNum" sz="quarter" idx="10"/>
          </p:nvPr>
        </p:nvSpPr>
        <p:spPr/>
        <p:txBody>
          <a:bodyPr/>
          <a:lstStyle/>
          <a:p>
            <a:fld id="{28E9817E-33F9-454E-BBA3-EE17D6377B90}" type="slidenum">
              <a:rPr lang="en-US" smtClean="0"/>
              <a:t>49</a:t>
            </a:fld>
            <a:endParaRPr lang="en-US" dirty="0"/>
          </a:p>
        </p:txBody>
      </p:sp>
    </p:spTree>
    <p:extLst>
      <p:ext uri="{BB962C8B-B14F-4D97-AF65-F5344CB8AC3E}">
        <p14:creationId xmlns:p14="http://schemas.microsoft.com/office/powerpoint/2010/main" val="42404327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Brandi</a:t>
            </a:r>
            <a:r>
              <a:rPr lang="en-US" dirty="0"/>
              <a:t>:</a:t>
            </a:r>
            <a:r>
              <a:rPr lang="en-US" baseline="0" dirty="0"/>
              <a:t> What you see on your screen now is a brief overview of APhA’s policy process.  We are in the final stretch leading up to the Annual Meeting where the many activities of the House Committees will be discussed, reviewed, and voted upon. </a:t>
            </a:r>
          </a:p>
          <a:p>
            <a:endParaRPr lang="en-US" baseline="0" dirty="0"/>
          </a:p>
          <a:p>
            <a:r>
              <a:rPr lang="en-US" baseline="0" dirty="0"/>
              <a:t>Currently, we are at step 4 in the roadmap on your screen and the input that you provide on this webinar will help to inform you all as delegates on the New Business Items that will be considered at the APhA House of Delegates session, starting on </a:t>
            </a:r>
            <a:r>
              <a:rPr lang="en-US" b="1" u="sng" baseline="0" dirty="0">
                <a:highlight>
                  <a:srgbClr val="FFFF00"/>
                </a:highlight>
              </a:rPr>
              <a:t>March 22nd</a:t>
            </a:r>
            <a:r>
              <a:rPr lang="en-US" baseline="0" dirty="0"/>
              <a:t>. </a:t>
            </a:r>
          </a:p>
          <a:p>
            <a:endParaRPr lang="en-US" dirty="0"/>
          </a:p>
        </p:txBody>
      </p:sp>
      <p:sp>
        <p:nvSpPr>
          <p:cNvPr id="4" name="Slide Number Placeholder 3"/>
          <p:cNvSpPr>
            <a:spLocks noGrp="1"/>
          </p:cNvSpPr>
          <p:nvPr>
            <p:ph type="sldNum" sz="quarter" idx="5"/>
          </p:nvPr>
        </p:nvSpPr>
        <p:spPr/>
        <p:txBody>
          <a:bodyPr/>
          <a:lstStyle/>
          <a:p>
            <a:fld id="{0EAB7227-B331-9740-813C-133FA7EC3AEA}" type="slidenum">
              <a:rPr lang="en-US" smtClean="0"/>
              <a:t>5</a:t>
            </a:fld>
            <a:endParaRPr lang="en-US"/>
          </a:p>
        </p:txBody>
      </p:sp>
    </p:spTree>
    <p:extLst>
      <p:ext uri="{BB962C8B-B14F-4D97-AF65-F5344CB8AC3E}">
        <p14:creationId xmlns:p14="http://schemas.microsoft.com/office/powerpoint/2010/main" val="231329997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baseline="0" dirty="0"/>
              <a:t>Brandi</a:t>
            </a:r>
            <a:r>
              <a:rPr lang="en-US" baseline="0" dirty="0"/>
              <a:t>: </a:t>
            </a:r>
            <a:r>
              <a:rPr lang="en-US" b="0" baseline="0" dirty="0"/>
              <a:t>Now to explain how the recommendations you just heard will be handled in preparation and during the March 2024 House of Delegates sessions.</a:t>
            </a:r>
            <a:endParaRPr lang="en-US" baseline="0" dirty="0"/>
          </a:p>
        </p:txBody>
      </p:sp>
      <p:sp>
        <p:nvSpPr>
          <p:cNvPr id="4" name="Slide Number Placeholder 3"/>
          <p:cNvSpPr>
            <a:spLocks noGrp="1"/>
          </p:cNvSpPr>
          <p:nvPr>
            <p:ph type="sldNum" sz="quarter" idx="5"/>
          </p:nvPr>
        </p:nvSpPr>
        <p:spPr/>
        <p:txBody>
          <a:bodyPr/>
          <a:lstStyle/>
          <a:p>
            <a:fld id="{0EAB7227-B331-9740-813C-133FA7EC3AEA}" type="slidenum">
              <a:rPr lang="en-US" smtClean="0"/>
              <a:t>50</a:t>
            </a:fld>
            <a:endParaRPr lang="en-US"/>
          </a:p>
        </p:txBody>
      </p:sp>
    </p:spTree>
    <p:extLst>
      <p:ext uri="{BB962C8B-B14F-4D97-AF65-F5344CB8AC3E}">
        <p14:creationId xmlns:p14="http://schemas.microsoft.com/office/powerpoint/2010/main" val="173332766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Brandi</a:t>
            </a:r>
            <a:r>
              <a:rPr lang="en-US" dirty="0"/>
              <a:t>:</a:t>
            </a:r>
            <a:r>
              <a:rPr lang="en-US" baseline="0" dirty="0"/>
              <a:t> What you see on your screen now is an overview of the Electronic Poll process as outlined using guidance from the House Rules Review Committee. This poll will include the recommendations from the policy reference committee and new business review committee. </a:t>
            </a:r>
          </a:p>
          <a:p>
            <a:endParaRPr lang="en-US" baseline="0" dirty="0"/>
          </a:p>
          <a:p>
            <a:r>
              <a:rPr lang="en-US" baseline="0" dirty="0"/>
              <a:t>The electronic poll will go to all registered delegates in the evening o</a:t>
            </a:r>
            <a:r>
              <a:rPr lang="en-US" u="none" baseline="0" dirty="0"/>
              <a:t>n</a:t>
            </a:r>
            <a:r>
              <a:rPr lang="en-US" b="1" u="none" baseline="0" dirty="0"/>
              <a:t> </a:t>
            </a:r>
            <a:r>
              <a:rPr lang="en-US" b="1" u="sng" baseline="0" dirty="0"/>
              <a:t>Thursday February 29. The poll will be open until midnight PT on Sunday, March 7</a:t>
            </a:r>
            <a:r>
              <a:rPr lang="en-US" baseline="0" dirty="0"/>
              <a:t>. You will submit your responses on the Policy Reference Committee Report and New Business Review Committee Report. No official amendments will be taken through the polling process. You may provide comments for consideration by the Policy Reference Committee, but no comments will be considered as official amendments to any item.</a:t>
            </a:r>
          </a:p>
          <a:p>
            <a:endParaRPr lang="en-US" baseline="0" dirty="0"/>
          </a:p>
          <a:p>
            <a:r>
              <a:rPr lang="en-US" baseline="0" dirty="0"/>
              <a:t>You will not be taking OFFICIAL ACTION through your poll response within this process. Motions that receive at least 75% approval are added into a consent agenda and the consent agenda is handled with a singular motion. Delegates will be allowed to pull any item from the consent agenda without any debate. Motions that receive less than 75% approval are added into the regular House agenda for individual action.</a:t>
            </a:r>
          </a:p>
          <a:p>
            <a:endParaRPr lang="en-US" baseline="0" dirty="0"/>
          </a:p>
          <a:p>
            <a:r>
              <a:rPr lang="en-US" baseline="0" dirty="0"/>
              <a:t>Thank you for your continued support as we work through continual virtual processes amidst the pandemic. </a:t>
            </a:r>
          </a:p>
          <a:p>
            <a:endParaRPr lang="en-US" baseline="0" dirty="0"/>
          </a:p>
          <a:p>
            <a:endParaRPr lang="en-US" baseline="0" dirty="0"/>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2E3C1C9F-A658-48E2-A5D0-FF82E680BC55}" type="slidenum">
              <a:rPr lang="ru-RU" smtClean="0"/>
              <a:t>51</a:t>
            </a:fld>
            <a:endParaRPr lang="ru-RU"/>
          </a:p>
        </p:txBody>
      </p:sp>
    </p:spTree>
    <p:extLst>
      <p:ext uri="{BB962C8B-B14F-4D97-AF65-F5344CB8AC3E}">
        <p14:creationId xmlns:p14="http://schemas.microsoft.com/office/powerpoint/2010/main" val="296599322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a:t>Brandi</a:t>
            </a:r>
            <a:r>
              <a:rPr lang="en-US" b="0" baseline="0" dirty="0"/>
              <a:t>:  Thank you, Chair </a:t>
            </a:r>
            <a:r>
              <a:rPr lang="en-US" b="0" baseline="0" dirty="0" err="1"/>
              <a:t>Bzowyckj</a:t>
            </a:r>
            <a:r>
              <a:rPr lang="en-US" b="0" baseline="0" dirty="0"/>
              <a:t>. I would like to now shift to explain how the recommendations you just heard will be handled in preparation and during the March 2024 House of Delegates sessions. Based on proposed guidance from the House Rules Review Committee on the topic of using a ballot or what will now be called a poll.</a:t>
            </a:r>
          </a:p>
          <a:p>
            <a:endParaRPr lang="en-US" b="0" baseline="0" dirty="0"/>
          </a:p>
          <a:p>
            <a:r>
              <a:rPr lang="en-US" b="0" baseline="0" dirty="0"/>
              <a:t>***review content on the slide and share any additional notes you believe are important for delegates to know on this subject***</a:t>
            </a:r>
            <a:endParaRPr lang="en-US" b="1" baseline="0" dirty="0"/>
          </a:p>
        </p:txBody>
      </p:sp>
      <p:sp>
        <p:nvSpPr>
          <p:cNvPr id="4" name="Slide Number Placeholder 3"/>
          <p:cNvSpPr>
            <a:spLocks noGrp="1"/>
          </p:cNvSpPr>
          <p:nvPr>
            <p:ph type="sldNum" sz="quarter" idx="5"/>
          </p:nvPr>
        </p:nvSpPr>
        <p:spPr/>
        <p:txBody>
          <a:bodyPr/>
          <a:lstStyle/>
          <a:p>
            <a:fld id="{0EAB7227-B331-9740-813C-133FA7EC3AEA}" type="slidenum">
              <a:rPr lang="en-US" smtClean="0"/>
              <a:t>52</a:t>
            </a:fld>
            <a:endParaRPr lang="en-US"/>
          </a:p>
        </p:txBody>
      </p:sp>
    </p:spTree>
    <p:extLst>
      <p:ext uri="{BB962C8B-B14F-4D97-AF65-F5344CB8AC3E}">
        <p14:creationId xmlns:p14="http://schemas.microsoft.com/office/powerpoint/2010/main" val="67386611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a:t>Brandi</a:t>
            </a:r>
            <a:r>
              <a:rPr lang="en-US" b="0" baseline="0" dirty="0"/>
              <a:t>: Here is another visual representation of how a ballot would be used to develop a consent agenda. Note that the supermajority approval of 75% from the ballot dictates what is included within the consent agenda and Delegates can still pull any item for separate debate and action. Final action or a final vote is only taken at the end of the process on the right side of the screen, once Delegates identify any motions, they wish to have pulled from the consent agenda.</a:t>
            </a:r>
            <a:endParaRPr lang="en-US" b="1" baseline="0" dirty="0"/>
          </a:p>
        </p:txBody>
      </p:sp>
      <p:sp>
        <p:nvSpPr>
          <p:cNvPr id="4" name="Slide Number Placeholder 3"/>
          <p:cNvSpPr>
            <a:spLocks noGrp="1"/>
          </p:cNvSpPr>
          <p:nvPr>
            <p:ph type="sldNum" sz="quarter" idx="5"/>
          </p:nvPr>
        </p:nvSpPr>
        <p:spPr/>
        <p:txBody>
          <a:bodyPr/>
          <a:lstStyle/>
          <a:p>
            <a:fld id="{0EAB7227-B331-9740-813C-133FA7EC3AEA}" type="slidenum">
              <a:rPr lang="en-US" smtClean="0"/>
              <a:t>53</a:t>
            </a:fld>
            <a:endParaRPr lang="en-US"/>
          </a:p>
        </p:txBody>
      </p:sp>
    </p:spTree>
    <p:extLst>
      <p:ext uri="{BB962C8B-B14F-4D97-AF65-F5344CB8AC3E}">
        <p14:creationId xmlns:p14="http://schemas.microsoft.com/office/powerpoint/2010/main" val="161041253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u="sng" dirty="0">
                <a:latin typeface="Times" pitchFamily="-1" charset="0"/>
                <a:ea typeface="Geneva" pitchFamily="-1" charset="-128"/>
                <a:cs typeface="Geneva" pitchFamily="-1" charset="-128"/>
              </a:rPr>
              <a:t>Brandi</a:t>
            </a:r>
            <a:r>
              <a:rPr lang="en-US" altLang="en-US" dirty="0">
                <a:latin typeface="Times" pitchFamily="-1" charset="0"/>
                <a:ea typeface="Geneva" pitchFamily="-1" charset="-128"/>
                <a:cs typeface="Geneva" pitchFamily="-1" charset="-128"/>
              </a:rPr>
              <a:t>: We now want to make sure you’re aware</a:t>
            </a:r>
            <a:r>
              <a:rPr lang="en-US" altLang="en-US" baseline="0" dirty="0">
                <a:latin typeface="Times" pitchFamily="-1" charset="0"/>
                <a:ea typeface="Geneva" pitchFamily="-1" charset="-128"/>
                <a:cs typeface="Geneva" pitchFamily="-1" charset="-128"/>
              </a:rPr>
              <a:t> of the policy-related opportunities available during the upcoming Annual Meeting.  </a:t>
            </a:r>
            <a:r>
              <a:rPr lang="en-US" altLang="en-US" dirty="0">
                <a:latin typeface="Times" pitchFamily="-1" charset="0"/>
                <a:ea typeface="Geneva" pitchFamily="-1" charset="-128"/>
                <a:cs typeface="Geneva" pitchFamily="-1" charset="-128"/>
              </a:rPr>
              <a:t>On the screen, you’ll see the current schedule of House sessions for meeting attendees. Please ensure you book your travel accordingly to attend both sessions of the House.  If you would like a refresher about House</a:t>
            </a:r>
            <a:r>
              <a:rPr lang="en-US" altLang="en-US" baseline="0" dirty="0">
                <a:latin typeface="Times" pitchFamily="-1" charset="0"/>
                <a:ea typeface="Geneva" pitchFamily="-1" charset="-128"/>
                <a:cs typeface="Geneva" pitchFamily="-1" charset="-128"/>
              </a:rPr>
              <a:t> procedures, a recorded orientation webinar is available on the House of Delegates webpage.</a:t>
            </a:r>
          </a:p>
          <a:p>
            <a:endParaRPr lang="en-US" altLang="en-US" baseline="0" dirty="0">
              <a:latin typeface="Times" pitchFamily="-1" charset="0"/>
              <a:ea typeface="Geneva" pitchFamily="-1" charset="-128"/>
              <a:cs typeface="Geneva" pitchFamily="-1" charset="-128"/>
            </a:endParaRPr>
          </a:p>
          <a:p>
            <a:r>
              <a:rPr lang="en-US" altLang="en-US" baseline="0" dirty="0">
                <a:latin typeface="Times" pitchFamily="-1" charset="0"/>
                <a:ea typeface="Geneva" pitchFamily="-1" charset="-128"/>
                <a:cs typeface="Geneva" pitchFamily="-1" charset="-128"/>
              </a:rPr>
              <a:t>The other House committees have also been very active over the past year in preparing for the House.  I encourage you to review the report of the House Rules Review Committee and the Policy Committee as you gear up for </a:t>
            </a:r>
            <a:r>
              <a:rPr lang="en-US" altLang="en-US" b="1" u="sng" baseline="0" dirty="0">
                <a:latin typeface="Times" pitchFamily="-1" charset="0"/>
                <a:ea typeface="Geneva" pitchFamily="-1" charset="-128"/>
                <a:cs typeface="Geneva" pitchFamily="-1" charset="-128"/>
              </a:rPr>
              <a:t>APhA2024</a:t>
            </a:r>
            <a:r>
              <a:rPr lang="en-US" altLang="en-US" baseline="0" dirty="0">
                <a:latin typeface="Times" pitchFamily="-1" charset="0"/>
                <a:ea typeface="Geneva" pitchFamily="-1" charset="-128"/>
                <a:cs typeface="Geneva" pitchFamily="-1" charset="-128"/>
              </a:rPr>
              <a:t>.  </a:t>
            </a:r>
            <a:endParaRPr lang="en-US" dirty="0"/>
          </a:p>
          <a:p>
            <a:endParaRPr lang="en-US" dirty="0"/>
          </a:p>
        </p:txBody>
      </p:sp>
      <p:sp>
        <p:nvSpPr>
          <p:cNvPr id="4" name="Slide Number Placeholder 3"/>
          <p:cNvSpPr>
            <a:spLocks noGrp="1"/>
          </p:cNvSpPr>
          <p:nvPr>
            <p:ph type="sldNum" sz="quarter" idx="5"/>
          </p:nvPr>
        </p:nvSpPr>
        <p:spPr/>
        <p:txBody>
          <a:bodyPr/>
          <a:lstStyle/>
          <a:p>
            <a:fld id="{0EAB7227-B331-9740-813C-133FA7EC3AEA}" type="slidenum">
              <a:rPr lang="en-US" smtClean="0"/>
              <a:t>54</a:t>
            </a:fld>
            <a:endParaRPr lang="en-US"/>
          </a:p>
        </p:txBody>
      </p:sp>
    </p:spTree>
    <p:extLst>
      <p:ext uri="{BB962C8B-B14F-4D97-AF65-F5344CB8AC3E}">
        <p14:creationId xmlns:p14="http://schemas.microsoft.com/office/powerpoint/2010/main" val="183557678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sz="2800" b="1" u="sng" dirty="0">
                <a:solidFill>
                  <a:srgbClr val="4A5FAB"/>
                </a:solidFill>
                <a:latin typeface="Calibri" panose="020F0502020204030204"/>
                <a:cs typeface="Calibri" panose="020F0502020204030204" pitchFamily="34" charset="0"/>
              </a:rPr>
              <a:t>Brandi</a:t>
            </a:r>
            <a:r>
              <a:rPr lang="en-US" sz="2800" b="1" dirty="0">
                <a:solidFill>
                  <a:srgbClr val="4A5FAB"/>
                </a:solidFill>
                <a:latin typeface="Calibri" panose="020F0502020204030204"/>
                <a:cs typeface="Calibri" panose="020F0502020204030204" pitchFamily="34" charset="0"/>
              </a:rPr>
              <a:t>:</a:t>
            </a:r>
          </a:p>
          <a:p>
            <a:pPr marL="0" lvl="0" indent="0">
              <a:buFont typeface="Arial" panose="020B0604020202020204" pitchFamily="34" charset="0"/>
              <a:buNone/>
            </a:pPr>
            <a:endParaRPr lang="en-US" sz="2800" b="1" dirty="0">
              <a:solidFill>
                <a:srgbClr val="4A5FAB"/>
              </a:solidFill>
              <a:latin typeface="Calibri" panose="020F0502020204030204"/>
              <a:cs typeface="Calibri" panose="020F0502020204030204" pitchFamily="34" charset="0"/>
            </a:endParaRPr>
          </a:p>
          <a:p>
            <a:pPr marL="0" lvl="0" indent="0">
              <a:buFont typeface="Arial" panose="020B0604020202020204" pitchFamily="34" charset="0"/>
              <a:buNone/>
            </a:pPr>
            <a:r>
              <a:rPr lang="en-US" dirty="0">
                <a:solidFill>
                  <a:srgbClr val="4A5FAB"/>
                </a:solidFill>
                <a:latin typeface="Calibri" panose="020F0502020204030204"/>
                <a:cs typeface="Calibri" panose="020F0502020204030204" pitchFamily="34" charset="0"/>
              </a:rPr>
              <a:t>The House of Delegates Committee on Nominations is seeking applications for the office of Speaker-elect. </a:t>
            </a:r>
          </a:p>
          <a:p>
            <a:pPr marL="0" lvl="0" indent="0">
              <a:buFont typeface="Arial" panose="020B0604020202020204" pitchFamily="34" charset="0"/>
              <a:buNone/>
            </a:pPr>
            <a:endParaRPr lang="en-US" dirty="0">
              <a:solidFill>
                <a:srgbClr val="4A5FAB"/>
              </a:solidFill>
              <a:latin typeface="Calibri" panose="020F0502020204030204"/>
              <a:cs typeface="Calibri" panose="020F0502020204030204" pitchFamily="34" charset="0"/>
            </a:endParaRPr>
          </a:p>
          <a:p>
            <a:pPr marL="0" lvl="0" indent="0">
              <a:buFont typeface="Arial" panose="020B0604020202020204" pitchFamily="34" charset="0"/>
              <a:buNone/>
            </a:pPr>
            <a:r>
              <a:rPr lang="en-US" dirty="0">
                <a:solidFill>
                  <a:srgbClr val="4A5FAB"/>
                </a:solidFill>
                <a:latin typeface="Calibri" panose="020F0502020204030204"/>
                <a:cs typeface="Calibri" panose="020F0502020204030204" pitchFamily="34" charset="0"/>
              </a:rPr>
              <a:t>The Speaker-elect will be elected and installed during the APhA2024 Annual Meeting and will complete a three-year term through the 2027 Annual Meeting. </a:t>
            </a:r>
          </a:p>
          <a:p>
            <a:pPr marL="0" lvl="0" indent="0">
              <a:buFont typeface="Arial" panose="020B0604020202020204" pitchFamily="34" charset="0"/>
              <a:buNone/>
            </a:pPr>
            <a:endParaRPr lang="en-US" dirty="0">
              <a:solidFill>
                <a:srgbClr val="4A5FAB"/>
              </a:solidFill>
              <a:latin typeface="Calibri" panose="020F0502020204030204"/>
              <a:cs typeface="Calibri" panose="020F0502020204030204" pitchFamily="34" charset="0"/>
            </a:endParaRPr>
          </a:p>
          <a:p>
            <a:pPr marL="0" lvl="0" indent="0">
              <a:buFont typeface="Arial" panose="020B0604020202020204" pitchFamily="34" charset="0"/>
              <a:buNone/>
            </a:pPr>
            <a:r>
              <a:rPr lang="en-US" dirty="0">
                <a:solidFill>
                  <a:srgbClr val="4A5FAB"/>
                </a:solidFill>
                <a:latin typeface="Calibri" panose="020F0502020204030204"/>
                <a:cs typeface="Calibri" panose="020F0502020204030204" pitchFamily="34" charset="0"/>
              </a:rPr>
              <a:t>The Speaker-elect s</a:t>
            </a:r>
            <a:r>
              <a:rPr lang="en-US" dirty="0"/>
              <a:t>erves as an Officer of the APhA House of Delegates, and assists the APhA Speaker in the direction of the APhA Policy Process for one year, before assuming the role of Speaker. </a:t>
            </a:r>
          </a:p>
          <a:p>
            <a:pPr marL="0" lvl="0" indent="0">
              <a:buFont typeface="Arial" panose="020B0604020202020204" pitchFamily="34" charset="0"/>
              <a:buNone/>
            </a:pPr>
            <a:endParaRPr lang="en-US" dirty="0"/>
          </a:p>
          <a:p>
            <a:pPr>
              <a:buFont typeface="Arial" panose="020B0604020202020204" pitchFamily="34" charset="0"/>
              <a:buNone/>
            </a:pPr>
            <a:r>
              <a:rPr lang="en-US" dirty="0"/>
              <a:t>For more information on the responsibilities and time commitment when serving as Speaker-elect, Speaker, and APhA Trustee – you can refer to the application linked, or email hod@aphanet.org </a:t>
            </a:r>
          </a:p>
          <a:p>
            <a:pPr marL="0" lvl="0" indent="0">
              <a:buFont typeface="Arial" panose="020B0604020202020204" pitchFamily="34" charset="0"/>
              <a:buNone/>
            </a:pPr>
            <a:endParaRPr lang="en-US" dirty="0">
              <a:solidFill>
                <a:srgbClr val="4A5FAB"/>
              </a:solidFill>
              <a:latin typeface="Calibri" panose="020F0502020204030204"/>
              <a:cs typeface="Calibri" panose="020F0502020204030204" pitchFamily="34" charset="0"/>
            </a:endParaRPr>
          </a:p>
          <a:p>
            <a:pPr marL="0" lvl="0" indent="0">
              <a:buFont typeface="Arial" panose="020B0604020202020204" pitchFamily="34" charset="0"/>
              <a:buNone/>
            </a:pPr>
            <a:r>
              <a:rPr lang="en-US" dirty="0">
                <a:solidFill>
                  <a:srgbClr val="4A5FAB"/>
                </a:solidFill>
                <a:latin typeface="Calibri" panose="020F0502020204030204"/>
                <a:cs typeface="Calibri" panose="020F0502020204030204" pitchFamily="34" charset="0"/>
              </a:rPr>
              <a:t>If interested submit a </a:t>
            </a:r>
            <a:r>
              <a:rPr lang="en-US" dirty="0">
                <a:solidFill>
                  <a:srgbClr val="4A5FAB"/>
                </a:solidFill>
                <a:latin typeface="Calibri" panose="020F0502020204030204"/>
                <a:cs typeface="Calibri" panose="020F0502020204030204" pitchFamily="34" charset="0"/>
                <a:hlinkClick r:id="rId3"/>
              </a:rPr>
              <a:t>candidate application </a:t>
            </a:r>
            <a:r>
              <a:rPr lang="en-US" dirty="0">
                <a:solidFill>
                  <a:srgbClr val="4A5FAB"/>
                </a:solidFill>
                <a:latin typeface="Calibri" panose="020F0502020204030204"/>
                <a:cs typeface="Calibri" panose="020F0502020204030204" pitchFamily="34" charset="0"/>
              </a:rPr>
              <a:t>by </a:t>
            </a:r>
            <a:r>
              <a:rPr lang="en-US" b="1" dirty="0">
                <a:solidFill>
                  <a:srgbClr val="4A5FAB"/>
                </a:solidFill>
                <a:highlight>
                  <a:srgbClr val="FFFF00"/>
                </a:highlight>
                <a:latin typeface="Calibri" panose="020F0502020204030204"/>
                <a:cs typeface="Calibri" panose="020F0502020204030204" pitchFamily="34" charset="0"/>
              </a:rPr>
              <a:t>February 13, 2024</a:t>
            </a:r>
            <a:r>
              <a:rPr lang="en-US" dirty="0">
                <a:solidFill>
                  <a:srgbClr val="4A5FAB"/>
                </a:solidFill>
                <a:latin typeface="Calibri" panose="020F0502020204030204"/>
                <a:cs typeface="Calibri" panose="020F0502020204030204" pitchFamily="34" charset="0"/>
              </a:rPr>
              <a:t>.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AB7227-B331-9740-813C-133FA7EC3AE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45208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Brandi: </a:t>
            </a:r>
            <a:r>
              <a:rPr lang="en-US" dirty="0"/>
              <a:t>Thank</a:t>
            </a:r>
            <a:r>
              <a:rPr lang="en-US" baseline="0" dirty="0"/>
              <a:t> you for your feedback and comments on the </a:t>
            </a:r>
            <a:r>
              <a:rPr lang="en-US" b="1" u="sng" baseline="0" dirty="0"/>
              <a:t>2024</a:t>
            </a:r>
            <a:r>
              <a:rPr lang="en-US" baseline="0" dirty="0"/>
              <a:t> New Business items.  For further information, please visit the House of Delegates website shown on the screen.  We look forward to continuing this discussion and encourage you to submit further questions, comments, or suggestions to hod@aphanet.org.  All of your comments will be considered by the New Business Review Committee.  Finally, if you have not already done so, visit www.aphameeting.org for Annual Meeting Registration and Housing information.  Safe travels to Orlando for </a:t>
            </a:r>
            <a:r>
              <a:rPr lang="en-US" b="1" u="sng" baseline="0" dirty="0"/>
              <a:t>APhA2024</a:t>
            </a:r>
            <a:r>
              <a:rPr lang="en-US" baseline="0" dirty="0"/>
              <a:t>!</a:t>
            </a:r>
            <a:endParaRPr lang="en-US" dirty="0"/>
          </a:p>
        </p:txBody>
      </p:sp>
      <p:sp>
        <p:nvSpPr>
          <p:cNvPr id="4" name="Slide Number Placeholder 3"/>
          <p:cNvSpPr>
            <a:spLocks noGrp="1"/>
          </p:cNvSpPr>
          <p:nvPr>
            <p:ph type="sldNum" sz="quarter" idx="5"/>
          </p:nvPr>
        </p:nvSpPr>
        <p:spPr/>
        <p:txBody>
          <a:bodyPr/>
          <a:lstStyle/>
          <a:p>
            <a:fld id="{0EAB7227-B331-9740-813C-133FA7EC3AEA}" type="slidenum">
              <a:rPr lang="en-US" smtClean="0"/>
              <a:t>56</a:t>
            </a:fld>
            <a:endParaRPr lang="en-US"/>
          </a:p>
        </p:txBody>
      </p:sp>
    </p:spTree>
    <p:extLst>
      <p:ext uri="{BB962C8B-B14F-4D97-AF65-F5344CB8AC3E}">
        <p14:creationId xmlns:p14="http://schemas.microsoft.com/office/powerpoint/2010/main" val="28578609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u="sng" dirty="0"/>
              <a:t>Brandi</a:t>
            </a:r>
            <a:r>
              <a:rPr lang="en-US" dirty="0"/>
              <a:t>: For your reference as we go through proposed policy statements for the 2024 House of Delegates, you may refer </a:t>
            </a:r>
            <a:r>
              <a:rPr lang="en-US" baseline="0" dirty="0"/>
              <a:t>to the policy manual throughout this presentation, either via the online searchable database or PDF booklet version. Both are available on the House of Delegates homepage at pharmacist.com/hod or via the QR code on the screen. </a:t>
            </a:r>
            <a:endParaRPr lang="en-US" dirty="0"/>
          </a:p>
        </p:txBody>
      </p:sp>
      <p:sp>
        <p:nvSpPr>
          <p:cNvPr id="4" name="Slide Number Placeholder 3"/>
          <p:cNvSpPr>
            <a:spLocks noGrp="1"/>
          </p:cNvSpPr>
          <p:nvPr>
            <p:ph type="sldNum" sz="quarter" idx="5"/>
          </p:nvPr>
        </p:nvSpPr>
        <p:spPr/>
        <p:txBody>
          <a:bodyPr/>
          <a:lstStyle/>
          <a:p>
            <a:fld id="{0EAB7227-B331-9740-813C-133FA7EC3AEA}" type="slidenum">
              <a:rPr lang="en-US" smtClean="0"/>
              <a:t>6</a:t>
            </a:fld>
            <a:endParaRPr lang="en-US"/>
          </a:p>
        </p:txBody>
      </p:sp>
    </p:spTree>
    <p:extLst>
      <p:ext uri="{BB962C8B-B14F-4D97-AF65-F5344CB8AC3E}">
        <p14:creationId xmlns:p14="http://schemas.microsoft.com/office/powerpoint/2010/main" val="8747268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Brandi</a:t>
            </a:r>
            <a:r>
              <a:rPr lang="en-US" dirty="0"/>
              <a:t>:</a:t>
            </a:r>
            <a:r>
              <a:rPr lang="en-US" baseline="0" dirty="0"/>
              <a:t> </a:t>
            </a:r>
            <a:r>
              <a:rPr lang="en-US" dirty="0"/>
              <a:t>Due to the potential nature of discussion topics during</a:t>
            </a:r>
            <a:r>
              <a:rPr lang="en-US" baseline="0" dirty="0"/>
              <a:t> this webinar I would like to reiterate and highlight the following Antitrust rules of the association shown on the screen. If an inappropriate discussion occurs, I will first ask for discussion to stop and if discussion does not end, we will mute and/or remove the individual speaking from the webinar. </a:t>
            </a:r>
            <a:endParaRPr lang="en-US" dirty="0"/>
          </a:p>
        </p:txBody>
      </p:sp>
      <p:sp>
        <p:nvSpPr>
          <p:cNvPr id="4" name="Slide Number Placeholder 3"/>
          <p:cNvSpPr>
            <a:spLocks noGrp="1"/>
          </p:cNvSpPr>
          <p:nvPr>
            <p:ph type="sldNum" sz="quarter" idx="5"/>
          </p:nvPr>
        </p:nvSpPr>
        <p:spPr/>
        <p:txBody>
          <a:bodyPr/>
          <a:lstStyle/>
          <a:p>
            <a:fld id="{0EAB7227-B331-9740-813C-133FA7EC3AEA}" type="slidenum">
              <a:rPr lang="en-US" smtClean="0"/>
              <a:t>7</a:t>
            </a:fld>
            <a:endParaRPr lang="en-US"/>
          </a:p>
        </p:txBody>
      </p:sp>
    </p:spTree>
    <p:extLst>
      <p:ext uri="{BB962C8B-B14F-4D97-AF65-F5344CB8AC3E}">
        <p14:creationId xmlns:p14="http://schemas.microsoft.com/office/powerpoint/2010/main" val="24780667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Brandi</a:t>
            </a:r>
            <a:r>
              <a:rPr lang="en-US" dirty="0"/>
              <a:t>: And with that, we’re going to dive into the New Business Items – a total of 11 NBI’s have been received</a:t>
            </a:r>
          </a:p>
        </p:txBody>
      </p:sp>
      <p:sp>
        <p:nvSpPr>
          <p:cNvPr id="4" name="Slide Number Placeholder 3"/>
          <p:cNvSpPr>
            <a:spLocks noGrp="1"/>
          </p:cNvSpPr>
          <p:nvPr>
            <p:ph type="sldNum" sz="quarter" idx="5"/>
          </p:nvPr>
        </p:nvSpPr>
        <p:spPr/>
        <p:txBody>
          <a:bodyPr/>
          <a:lstStyle/>
          <a:p>
            <a:fld id="{0EAB7227-B331-9740-813C-133FA7EC3AEA}" type="slidenum">
              <a:rPr lang="en-US" smtClean="0"/>
              <a:t>8</a:t>
            </a:fld>
            <a:endParaRPr lang="en-US"/>
          </a:p>
        </p:txBody>
      </p:sp>
    </p:spTree>
    <p:extLst>
      <p:ext uri="{BB962C8B-B14F-4D97-AF65-F5344CB8AC3E}">
        <p14:creationId xmlns:p14="http://schemas.microsoft.com/office/powerpoint/2010/main" val="26032195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Brandi</a:t>
            </a:r>
            <a:r>
              <a:rPr lang="en-US" dirty="0"/>
              <a:t>:</a:t>
            </a:r>
            <a:r>
              <a:rPr lang="en-US" baseline="0" dirty="0"/>
              <a:t> According to APhA’s House of Delegates Rules of Procedure, all New Business Items were due 60 days prior to the start of the Session of the House. Consideration of urgent items can be done by submitting them to the Speaker of the House at least 24 hours prior to the start of the First House session. </a:t>
            </a:r>
          </a:p>
          <a:p>
            <a:endParaRPr lang="en-US" baseline="0" dirty="0"/>
          </a:p>
          <a:p>
            <a:r>
              <a:rPr lang="en-US" b="1" dirty="0"/>
              <a:t>Brandi</a:t>
            </a:r>
            <a:r>
              <a:rPr lang="en-US" baseline="0" dirty="0"/>
              <a:t>: Two webinars and an open hearing during the Annual Meeting are being conducted to facilitate the gathering of feedback for the New Business Review Committee. </a:t>
            </a:r>
            <a:r>
              <a:rPr lang="en-US" b="1" baseline="0" dirty="0"/>
              <a:t>The Committee will consider all input received at these sessions, consult with the original authors as needed, and share their report of recommendations during the First House Session on Friday March 22, for delegates to discuss. </a:t>
            </a:r>
            <a:r>
              <a:rPr lang="en-US" baseline="0" dirty="0"/>
              <a:t>After the open hearing session at Annual Meeting, the Committee will then move into executive session to make their recommendations. These recommendations will then be considered by the full House during its Session on </a:t>
            </a:r>
            <a:r>
              <a:rPr lang="en-US" b="1" u="sng" baseline="0" dirty="0"/>
              <a:t>Monday, March 25</a:t>
            </a:r>
            <a:r>
              <a:rPr lang="en-US" baseline="0" dirty="0"/>
              <a:t>. </a:t>
            </a:r>
            <a:endParaRPr lang="en-US" dirty="0"/>
          </a:p>
        </p:txBody>
      </p:sp>
      <p:sp>
        <p:nvSpPr>
          <p:cNvPr id="4" name="Slide Number Placeholder 3"/>
          <p:cNvSpPr>
            <a:spLocks noGrp="1"/>
          </p:cNvSpPr>
          <p:nvPr>
            <p:ph type="sldNum" sz="quarter" idx="10"/>
          </p:nvPr>
        </p:nvSpPr>
        <p:spPr/>
        <p:txBody>
          <a:bodyPr/>
          <a:lstStyle/>
          <a:p>
            <a:fld id="{30A3100C-00C6-4D77-80F7-C997B14658A9}" type="slidenum">
              <a:rPr lang="en-US" smtClean="0"/>
              <a:t>9</a:t>
            </a:fld>
            <a:endParaRPr lang="en-US" dirty="0"/>
          </a:p>
        </p:txBody>
      </p:sp>
    </p:spTree>
    <p:extLst>
      <p:ext uri="{BB962C8B-B14F-4D97-AF65-F5344CB8AC3E}">
        <p14:creationId xmlns:p14="http://schemas.microsoft.com/office/powerpoint/2010/main" val="402011039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1_Title Slide">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F4E23E86-BBB0-404E-81D8-CC43EAAFF9F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2" name="Holder 2"/>
          <p:cNvSpPr>
            <a:spLocks noGrp="1"/>
          </p:cNvSpPr>
          <p:nvPr>
            <p:ph type="ctrTitle"/>
          </p:nvPr>
        </p:nvSpPr>
        <p:spPr>
          <a:xfrm>
            <a:off x="381000" y="2743200"/>
            <a:ext cx="10363200" cy="777136"/>
          </a:xfrm>
          <a:prstGeom prst="rect">
            <a:avLst/>
          </a:prstGeom>
        </p:spPr>
        <p:txBody>
          <a:bodyPr wrap="square" lIns="0" tIns="0" rIns="0" bIns="0">
            <a:spAutoFit/>
          </a:bodyPr>
          <a:lstStyle>
            <a:lvl1pPr>
              <a:defRPr>
                <a:ln>
                  <a:noFill/>
                </a:ln>
                <a:solidFill>
                  <a:schemeClr val="bg1"/>
                </a:solidFill>
              </a:defRPr>
            </a:lvl1pPr>
          </a:lstStyle>
          <a:p>
            <a:endParaRPr/>
          </a:p>
        </p:txBody>
      </p:sp>
      <p:sp>
        <p:nvSpPr>
          <p:cNvPr id="3" name="Holder 3"/>
          <p:cNvSpPr>
            <a:spLocks noGrp="1"/>
          </p:cNvSpPr>
          <p:nvPr>
            <p:ph type="subTitle" idx="4"/>
          </p:nvPr>
        </p:nvSpPr>
        <p:spPr>
          <a:xfrm>
            <a:off x="381000" y="3840480"/>
            <a:ext cx="10363200" cy="350520"/>
          </a:xfrm>
          <a:prstGeom prst="rect">
            <a:avLst/>
          </a:prstGeom>
        </p:spPr>
        <p:txBody>
          <a:bodyPr wrap="square" lIns="0" tIns="0" rIns="0" bIns="0">
            <a:spAutoFit/>
          </a:bodyPr>
          <a:lstStyle>
            <a:lvl1pPr>
              <a:defRPr>
                <a:solidFill>
                  <a:schemeClr val="bg1"/>
                </a:solidFill>
                <a:latin typeface="+mn-lt"/>
                <a:ea typeface="Roboto" panose="02000000000000000000" pitchFamily="2" charset="0"/>
              </a:defRPr>
            </a:lvl1pPr>
          </a:lstStyle>
          <a:p>
            <a:endParaRPr/>
          </a:p>
        </p:txBody>
      </p:sp>
      <p:pic>
        <p:nvPicPr>
          <p:cNvPr id="9" name="Picture 8">
            <a:extLst>
              <a:ext uri="{FF2B5EF4-FFF2-40B4-BE49-F238E27FC236}">
                <a16:creationId xmlns:a16="http://schemas.microsoft.com/office/drawing/2014/main" id="{8F1F4471-0E3B-2A4B-AB1B-762FEB5177D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81000" y="685800"/>
            <a:ext cx="2002565" cy="633182"/>
          </a:xfrm>
          <a:prstGeom prst="rect">
            <a:avLst/>
          </a:prstGeom>
        </p:spPr>
      </p:pic>
    </p:spTree>
    <p:extLst>
      <p:ext uri="{BB962C8B-B14F-4D97-AF65-F5344CB8AC3E}">
        <p14:creationId xmlns:p14="http://schemas.microsoft.com/office/powerpoint/2010/main" val="3826360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Holder 4"/>
          <p:cNvSpPr>
            <a:spLocks noGrp="1"/>
          </p:cNvSpPr>
          <p:nvPr>
            <p:ph type="ftr" sz="quarter" idx="5"/>
          </p:nvPr>
        </p:nvSpPr>
        <p:spPr/>
        <p:txBody>
          <a:bodyPr lIns="0" tIns="0" rIns="0" bIns="0"/>
          <a:lstStyle>
            <a:lvl1pPr>
              <a:defRPr sz="1200" b="0" i="0">
                <a:solidFill>
                  <a:srgbClr val="969799"/>
                </a:solidFill>
                <a:latin typeface="+mn-lt"/>
                <a:cs typeface="Roboto"/>
              </a:defRPr>
            </a:lvl1pPr>
          </a:lstStyle>
          <a:p>
            <a:pPr marL="12700">
              <a:spcBef>
                <a:spcPts val="10"/>
              </a:spcBef>
            </a:pPr>
            <a:r>
              <a:rPr lang="en-US"/>
              <a:t>pharmacist.com</a:t>
            </a:r>
          </a:p>
        </p:txBody>
      </p:sp>
      <p:sp>
        <p:nvSpPr>
          <p:cNvPr id="6" name="Holder 6"/>
          <p:cNvSpPr>
            <a:spLocks noGrp="1"/>
          </p:cNvSpPr>
          <p:nvPr>
            <p:ph type="sldNum" sz="quarter" idx="7"/>
          </p:nvPr>
        </p:nvSpPr>
        <p:spPr/>
        <p:txBody>
          <a:bodyPr lIns="0" tIns="0" rIns="0" bIns="0"/>
          <a:lstStyle>
            <a:lvl1pPr>
              <a:defRPr sz="1200" b="0" i="0">
                <a:solidFill>
                  <a:srgbClr val="969799"/>
                </a:solidFill>
                <a:latin typeface="Roboto"/>
                <a:cs typeface="Roboto"/>
              </a:defRPr>
            </a:lvl1pPr>
          </a:lstStyle>
          <a:p>
            <a:pPr marL="38100">
              <a:lnSpc>
                <a:spcPct val="100000"/>
              </a:lnSpc>
              <a:spcBef>
                <a:spcPts val="10"/>
              </a:spcBef>
            </a:pPr>
            <a:fld id="{81D60167-4931-47E6-BA6A-407CBD079E47}" type="slidenum">
              <a:rPr dirty="0"/>
              <a:t>‹#›</a:t>
            </a:fld>
            <a:endParaRPr/>
          </a:p>
        </p:txBody>
      </p:sp>
      <p:sp>
        <p:nvSpPr>
          <p:cNvPr id="7" name="Rectangle 6">
            <a:extLst>
              <a:ext uri="{FF2B5EF4-FFF2-40B4-BE49-F238E27FC236}">
                <a16:creationId xmlns:a16="http://schemas.microsoft.com/office/drawing/2014/main" id="{80C09AD9-3BB0-1A43-8683-1B70E5E2150A}"/>
              </a:ext>
            </a:extLst>
          </p:cNvPr>
          <p:cNvSpPr/>
          <p:nvPr userDrawn="1"/>
        </p:nvSpPr>
        <p:spPr>
          <a:xfrm>
            <a:off x="0" y="0"/>
            <a:ext cx="12192000" cy="808075"/>
          </a:xfrm>
          <a:prstGeom prst="rect">
            <a:avLst/>
          </a:prstGeom>
          <a:solidFill>
            <a:srgbClr val="00B3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0ADA10A2-1048-1449-AE68-484C792BD4F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4500" y="252185"/>
            <a:ext cx="1130395" cy="357415"/>
          </a:xfrm>
          <a:prstGeom prst="rect">
            <a:avLst/>
          </a:prstGeom>
        </p:spPr>
      </p:pic>
      <p:sp>
        <p:nvSpPr>
          <p:cNvPr id="9" name="TextBox 8">
            <a:extLst>
              <a:ext uri="{FF2B5EF4-FFF2-40B4-BE49-F238E27FC236}">
                <a16:creationId xmlns:a16="http://schemas.microsoft.com/office/drawing/2014/main" id="{2905459B-A554-7F47-A93B-9AEBC63BE267}"/>
              </a:ext>
            </a:extLst>
          </p:cNvPr>
          <p:cNvSpPr txBox="1"/>
          <p:nvPr userDrawn="1"/>
        </p:nvSpPr>
        <p:spPr>
          <a:xfrm>
            <a:off x="7696200" y="304800"/>
            <a:ext cx="4191000"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i="1" kern="1200">
                <a:solidFill>
                  <a:schemeClr val="bg1"/>
                </a:solidFill>
                <a:effectLst/>
                <a:latin typeface="Palatino Linotype" panose="02040502050505030304" pitchFamily="18" charset="0"/>
                <a:ea typeface="+mn-ea"/>
                <a:cs typeface="+mn-cs"/>
              </a:rPr>
              <a:t>For Every Pharmacist. For All of Pharmacy.</a:t>
            </a:r>
            <a:endParaRPr lang="en-US" sz="1400" kern="1200">
              <a:solidFill>
                <a:schemeClr val="bg1"/>
              </a:solidFill>
              <a:effectLst/>
              <a:latin typeface="Palatino Linotype" panose="02040502050505030304" pitchFamily="18" charset="0"/>
              <a:ea typeface="+mn-ea"/>
              <a:cs typeface="+mn-cs"/>
            </a:endParaRPr>
          </a:p>
        </p:txBody>
      </p:sp>
      <p:sp>
        <p:nvSpPr>
          <p:cNvPr id="10" name="Holder 2">
            <a:extLst>
              <a:ext uri="{FF2B5EF4-FFF2-40B4-BE49-F238E27FC236}">
                <a16:creationId xmlns:a16="http://schemas.microsoft.com/office/drawing/2014/main" id="{C59635CF-F7F5-A844-B690-CECD7A817BC4}"/>
              </a:ext>
            </a:extLst>
          </p:cNvPr>
          <p:cNvSpPr>
            <a:spLocks noGrp="1"/>
          </p:cNvSpPr>
          <p:nvPr>
            <p:ph type="title"/>
          </p:nvPr>
        </p:nvSpPr>
        <p:spPr>
          <a:xfrm>
            <a:off x="444500" y="1450192"/>
            <a:ext cx="11303000" cy="1440814"/>
          </a:xfrm>
          <a:prstGeom prst="rect">
            <a:avLst/>
          </a:prstGeom>
        </p:spPr>
        <p:txBody>
          <a:bodyPr lIns="0" tIns="0" rIns="0" bIns="0"/>
          <a:lstStyle>
            <a:lvl1pPr>
              <a:defRPr sz="5050" b="0" i="0">
                <a:solidFill>
                  <a:srgbClr val="00B3A9"/>
                </a:solidFill>
                <a:latin typeface="+mj-lt"/>
                <a:cs typeface="Roboto-Thin"/>
              </a:defRPr>
            </a:lvl1pPr>
          </a:lstStyle>
          <a:p>
            <a:endParaRPr/>
          </a:p>
        </p:txBody>
      </p:sp>
      <p:sp>
        <p:nvSpPr>
          <p:cNvPr id="11" name="Holder 3">
            <a:extLst>
              <a:ext uri="{FF2B5EF4-FFF2-40B4-BE49-F238E27FC236}">
                <a16:creationId xmlns:a16="http://schemas.microsoft.com/office/drawing/2014/main" id="{DD6E819A-D37B-234D-ADC0-13CA5C83E0B4}"/>
              </a:ext>
            </a:extLst>
          </p:cNvPr>
          <p:cNvSpPr>
            <a:spLocks noGrp="1"/>
          </p:cNvSpPr>
          <p:nvPr>
            <p:ph type="body" idx="1"/>
          </p:nvPr>
        </p:nvSpPr>
        <p:spPr>
          <a:xfrm>
            <a:off x="444500" y="3185938"/>
            <a:ext cx="11303000" cy="276999"/>
          </a:xfrm>
        </p:spPr>
        <p:txBody>
          <a:bodyPr lIns="0" tIns="0" rIns="0" bIns="0"/>
          <a:lstStyle>
            <a:lvl1pPr>
              <a:defRPr b="0" i="0">
                <a:solidFill>
                  <a:srgbClr val="4A5FAB"/>
                </a:solidFill>
                <a:latin typeface="+mn-lt"/>
                <a:ea typeface="Roboto Medium" panose="02000000000000000000"/>
              </a:defRPr>
            </a:lvl1pPr>
          </a:lstStyle>
          <a:p>
            <a:endParaRPr/>
          </a:p>
        </p:txBody>
      </p:sp>
      <p:sp>
        <p:nvSpPr>
          <p:cNvPr id="12" name="Text Placeholder 9">
            <a:extLst>
              <a:ext uri="{FF2B5EF4-FFF2-40B4-BE49-F238E27FC236}">
                <a16:creationId xmlns:a16="http://schemas.microsoft.com/office/drawing/2014/main" id="{2F0B35AA-E181-EF47-B380-91D53EA0EB67}"/>
              </a:ext>
            </a:extLst>
          </p:cNvPr>
          <p:cNvSpPr>
            <a:spLocks noGrp="1"/>
          </p:cNvSpPr>
          <p:nvPr>
            <p:ph type="body" sz="quarter" idx="10"/>
          </p:nvPr>
        </p:nvSpPr>
        <p:spPr>
          <a:xfrm>
            <a:off x="457200" y="3657600"/>
            <a:ext cx="11290300" cy="609600"/>
          </a:xfrm>
        </p:spPr>
        <p:txBody>
          <a:bodyPr/>
          <a:lstStyle>
            <a:lvl1pPr>
              <a:defRPr sz="2400" b="0" i="0">
                <a:latin typeface="+mn-lt"/>
                <a:ea typeface="Roboto Light" panose="02000000000000000000"/>
              </a:defRPr>
            </a:lvl1pPr>
            <a:lvl2pPr>
              <a:defRPr sz="2400">
                <a:latin typeface="Roboto" panose="02000000000000000000" pitchFamily="2" charset="0"/>
                <a:ea typeface="Roboto" panose="02000000000000000000" pitchFamily="2" charset="0"/>
              </a:defRPr>
            </a:lvl2pPr>
            <a:lvl3pPr>
              <a:defRPr sz="2400">
                <a:latin typeface="Roboto" panose="02000000000000000000" pitchFamily="2" charset="0"/>
                <a:ea typeface="Roboto" panose="02000000000000000000" pitchFamily="2" charset="0"/>
              </a:defRPr>
            </a:lvl3pPr>
            <a:lvl4pPr>
              <a:defRPr sz="2400">
                <a:latin typeface="Roboto" panose="02000000000000000000" pitchFamily="2" charset="0"/>
                <a:ea typeface="Roboto" panose="02000000000000000000" pitchFamily="2" charset="0"/>
              </a:defRPr>
            </a:lvl4pPr>
            <a:lvl5pPr>
              <a:defRPr sz="2400">
                <a:latin typeface="Roboto" panose="02000000000000000000" pitchFamily="2" charset="0"/>
                <a:ea typeface="Roboto" panose="02000000000000000000" pitchFamily="2" charset="0"/>
              </a:defRPr>
            </a:lvl5pPr>
          </a:lstStyle>
          <a:p>
            <a:pPr lvl="0"/>
            <a:r>
              <a:rPr lang="en-US"/>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444500" y="1450192"/>
            <a:ext cx="5651500" cy="1440814"/>
          </a:xfrm>
          <a:prstGeom prst="rect">
            <a:avLst/>
          </a:prstGeom>
        </p:spPr>
        <p:txBody>
          <a:bodyPr lIns="0" tIns="0" rIns="0" bIns="0"/>
          <a:lstStyle>
            <a:lvl1pPr>
              <a:defRPr sz="5050" b="0" i="0">
                <a:solidFill>
                  <a:srgbClr val="00B3A9"/>
                </a:solidFill>
                <a:latin typeface="+mj-lt"/>
                <a:cs typeface="Roboto-Thin"/>
              </a:defRPr>
            </a:lvl1pPr>
          </a:lstStyle>
          <a:p>
            <a:endParaRPr/>
          </a:p>
        </p:txBody>
      </p:sp>
      <p:sp>
        <p:nvSpPr>
          <p:cNvPr id="3" name="Holder 3"/>
          <p:cNvSpPr>
            <a:spLocks noGrp="1"/>
          </p:cNvSpPr>
          <p:nvPr>
            <p:ph type="body" idx="1"/>
          </p:nvPr>
        </p:nvSpPr>
        <p:spPr>
          <a:xfrm>
            <a:off x="444500" y="3185938"/>
            <a:ext cx="5651500" cy="276999"/>
          </a:xfrm>
        </p:spPr>
        <p:txBody>
          <a:bodyPr lIns="0" tIns="0" rIns="0" bIns="0"/>
          <a:lstStyle>
            <a:lvl1pPr>
              <a:defRPr b="0" i="0">
                <a:solidFill>
                  <a:srgbClr val="4A5FAB"/>
                </a:solidFill>
                <a:latin typeface="+mn-lt"/>
                <a:ea typeface="Roboto Medium" panose="02000000000000000000"/>
              </a:defRPr>
            </a:lvl1pPr>
          </a:lstStyle>
          <a:p>
            <a:endParaRPr/>
          </a:p>
        </p:txBody>
      </p:sp>
      <p:sp>
        <p:nvSpPr>
          <p:cNvPr id="4" name="Holder 4"/>
          <p:cNvSpPr>
            <a:spLocks noGrp="1"/>
          </p:cNvSpPr>
          <p:nvPr>
            <p:ph type="ftr" sz="quarter" idx="5"/>
          </p:nvPr>
        </p:nvSpPr>
        <p:spPr/>
        <p:txBody>
          <a:bodyPr lIns="0" tIns="0" rIns="0" bIns="0"/>
          <a:lstStyle>
            <a:lvl1pPr>
              <a:defRPr sz="1200" b="0" i="0">
                <a:solidFill>
                  <a:srgbClr val="969799"/>
                </a:solidFill>
                <a:latin typeface="+mn-lt"/>
                <a:cs typeface="Roboto"/>
              </a:defRPr>
            </a:lvl1pPr>
          </a:lstStyle>
          <a:p>
            <a:pPr marL="12700">
              <a:spcBef>
                <a:spcPts val="10"/>
              </a:spcBef>
            </a:pPr>
            <a:r>
              <a:rPr lang="en-US"/>
              <a:t>pharmacist.com</a:t>
            </a:r>
          </a:p>
        </p:txBody>
      </p:sp>
      <p:sp>
        <p:nvSpPr>
          <p:cNvPr id="6" name="Holder 6"/>
          <p:cNvSpPr>
            <a:spLocks noGrp="1"/>
          </p:cNvSpPr>
          <p:nvPr>
            <p:ph type="sldNum" sz="quarter" idx="7"/>
          </p:nvPr>
        </p:nvSpPr>
        <p:spPr/>
        <p:txBody>
          <a:bodyPr lIns="0" tIns="0" rIns="0" bIns="0"/>
          <a:lstStyle>
            <a:lvl1pPr>
              <a:defRPr sz="1200" b="0" i="0">
                <a:solidFill>
                  <a:srgbClr val="969799"/>
                </a:solidFill>
                <a:latin typeface="Roboto"/>
                <a:cs typeface="Roboto"/>
              </a:defRPr>
            </a:lvl1pPr>
          </a:lstStyle>
          <a:p>
            <a:pPr marL="38100">
              <a:lnSpc>
                <a:spcPct val="100000"/>
              </a:lnSpc>
              <a:spcBef>
                <a:spcPts val="10"/>
              </a:spcBef>
            </a:pPr>
            <a:fld id="{81D60167-4931-47E6-BA6A-407CBD079E47}" type="slidenum">
              <a:rPr dirty="0"/>
              <a:t>‹#›</a:t>
            </a:fld>
            <a:endParaRPr/>
          </a:p>
        </p:txBody>
      </p:sp>
      <p:sp>
        <p:nvSpPr>
          <p:cNvPr id="7" name="Rectangle 6">
            <a:extLst>
              <a:ext uri="{FF2B5EF4-FFF2-40B4-BE49-F238E27FC236}">
                <a16:creationId xmlns:a16="http://schemas.microsoft.com/office/drawing/2014/main" id="{80C09AD9-3BB0-1A43-8683-1B70E5E2150A}"/>
              </a:ext>
            </a:extLst>
          </p:cNvPr>
          <p:cNvSpPr/>
          <p:nvPr userDrawn="1"/>
        </p:nvSpPr>
        <p:spPr>
          <a:xfrm>
            <a:off x="0" y="0"/>
            <a:ext cx="12192000" cy="808075"/>
          </a:xfrm>
          <a:prstGeom prst="rect">
            <a:avLst/>
          </a:prstGeom>
          <a:solidFill>
            <a:srgbClr val="00B3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0ADA10A2-1048-1449-AE68-484C792BD4F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4500" y="252185"/>
            <a:ext cx="1130395" cy="357415"/>
          </a:xfrm>
          <a:prstGeom prst="rect">
            <a:avLst/>
          </a:prstGeom>
        </p:spPr>
      </p:pic>
      <p:sp>
        <p:nvSpPr>
          <p:cNvPr id="10" name="Text Placeholder 9">
            <a:extLst>
              <a:ext uri="{FF2B5EF4-FFF2-40B4-BE49-F238E27FC236}">
                <a16:creationId xmlns:a16="http://schemas.microsoft.com/office/drawing/2014/main" id="{126C80F6-F1F1-2E47-8285-B571C3F344FF}"/>
              </a:ext>
            </a:extLst>
          </p:cNvPr>
          <p:cNvSpPr>
            <a:spLocks noGrp="1"/>
          </p:cNvSpPr>
          <p:nvPr>
            <p:ph type="body" sz="quarter" idx="10"/>
          </p:nvPr>
        </p:nvSpPr>
        <p:spPr>
          <a:xfrm>
            <a:off x="457200" y="3657600"/>
            <a:ext cx="5638800" cy="369332"/>
          </a:xfrm>
        </p:spPr>
        <p:txBody>
          <a:bodyPr/>
          <a:lstStyle>
            <a:lvl1pPr>
              <a:defRPr sz="2400" b="0" i="0">
                <a:latin typeface="+mn-lt"/>
                <a:ea typeface="Roboto Light" panose="02000000000000000000"/>
              </a:defRPr>
            </a:lvl1pPr>
            <a:lvl2pPr>
              <a:defRPr sz="2400">
                <a:latin typeface="Roboto" panose="02000000000000000000" pitchFamily="2" charset="0"/>
                <a:ea typeface="Roboto" panose="02000000000000000000" pitchFamily="2" charset="0"/>
              </a:defRPr>
            </a:lvl2pPr>
            <a:lvl3pPr>
              <a:defRPr sz="2400">
                <a:latin typeface="Roboto" panose="02000000000000000000" pitchFamily="2" charset="0"/>
                <a:ea typeface="Roboto" panose="02000000000000000000" pitchFamily="2" charset="0"/>
              </a:defRPr>
            </a:lvl3pPr>
            <a:lvl4pPr>
              <a:defRPr sz="2400">
                <a:latin typeface="Roboto" panose="02000000000000000000" pitchFamily="2" charset="0"/>
                <a:ea typeface="Roboto" panose="02000000000000000000" pitchFamily="2" charset="0"/>
              </a:defRPr>
            </a:lvl4pPr>
            <a:lvl5pPr>
              <a:defRPr sz="2400">
                <a:latin typeface="Roboto" panose="02000000000000000000" pitchFamily="2" charset="0"/>
                <a:ea typeface="Roboto" panose="02000000000000000000" pitchFamily="2" charset="0"/>
              </a:defRPr>
            </a:lvl5pPr>
          </a:lstStyle>
          <a:p>
            <a:pPr lvl="0"/>
            <a:r>
              <a:rPr lang="en-US"/>
              <a:t>Click to edit Master text styles</a:t>
            </a:r>
          </a:p>
        </p:txBody>
      </p:sp>
      <p:sp>
        <p:nvSpPr>
          <p:cNvPr id="11" name="TextBox 10">
            <a:extLst>
              <a:ext uri="{FF2B5EF4-FFF2-40B4-BE49-F238E27FC236}">
                <a16:creationId xmlns:a16="http://schemas.microsoft.com/office/drawing/2014/main" id="{734CF006-A965-564F-AE51-0E7F31061310}"/>
              </a:ext>
            </a:extLst>
          </p:cNvPr>
          <p:cNvSpPr txBox="1"/>
          <p:nvPr userDrawn="1"/>
        </p:nvSpPr>
        <p:spPr>
          <a:xfrm>
            <a:off x="7696200" y="304800"/>
            <a:ext cx="4191000"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i="1" kern="1200">
                <a:solidFill>
                  <a:schemeClr val="bg1"/>
                </a:solidFill>
                <a:effectLst/>
                <a:latin typeface="Palatino Linotype" panose="02040502050505030304" pitchFamily="18" charset="0"/>
                <a:ea typeface="+mn-ea"/>
                <a:cs typeface="+mn-cs"/>
              </a:rPr>
              <a:t>For Every Pharmacist. For All of Pharmacy.</a:t>
            </a:r>
            <a:endParaRPr lang="en-US" sz="1400" kern="1200">
              <a:solidFill>
                <a:schemeClr val="bg1"/>
              </a:solidFill>
              <a:effectLst/>
              <a:latin typeface="Palatino Linotype" panose="02040502050505030304" pitchFamily="18" charset="0"/>
              <a:ea typeface="+mn-ea"/>
              <a:cs typeface="+mn-cs"/>
            </a:endParaRPr>
          </a:p>
        </p:txBody>
      </p:sp>
      <p:sp>
        <p:nvSpPr>
          <p:cNvPr id="9" name="Picture Placeholder 8">
            <a:extLst>
              <a:ext uri="{FF2B5EF4-FFF2-40B4-BE49-F238E27FC236}">
                <a16:creationId xmlns:a16="http://schemas.microsoft.com/office/drawing/2014/main" id="{EDDE6905-DD40-8E45-BB5C-1B206C41290A}"/>
              </a:ext>
            </a:extLst>
          </p:cNvPr>
          <p:cNvSpPr>
            <a:spLocks noGrp="1"/>
          </p:cNvSpPr>
          <p:nvPr>
            <p:ph type="pic" sz="quarter" idx="11"/>
          </p:nvPr>
        </p:nvSpPr>
        <p:spPr>
          <a:xfrm>
            <a:off x="7086600" y="1447800"/>
            <a:ext cx="4648200" cy="3352800"/>
          </a:xfrm>
        </p:spPr>
        <p:txBody>
          <a:bodyPr/>
          <a:lstStyle/>
          <a:p>
            <a:endParaRPr lang="en-US"/>
          </a:p>
        </p:txBody>
      </p:sp>
      <p:sp>
        <p:nvSpPr>
          <p:cNvPr id="13" name="Text Placeholder 12">
            <a:extLst>
              <a:ext uri="{FF2B5EF4-FFF2-40B4-BE49-F238E27FC236}">
                <a16:creationId xmlns:a16="http://schemas.microsoft.com/office/drawing/2014/main" id="{D1E82340-A787-B148-997F-A1D347CAF8BF}"/>
              </a:ext>
            </a:extLst>
          </p:cNvPr>
          <p:cNvSpPr>
            <a:spLocks noGrp="1"/>
          </p:cNvSpPr>
          <p:nvPr>
            <p:ph type="body" sz="quarter" idx="12"/>
          </p:nvPr>
        </p:nvSpPr>
        <p:spPr>
          <a:xfrm>
            <a:off x="7086600" y="5029200"/>
            <a:ext cx="4648200" cy="923330"/>
          </a:xfrm>
        </p:spPr>
        <p:txBody>
          <a:bodyPr/>
          <a:lstStyle>
            <a:lvl1pPr>
              <a:defRPr sz="1200" b="0" i="0">
                <a:latin typeface="+mn-lt"/>
                <a:ea typeface="Roboto" panose="02000000000000000000"/>
                <a:cs typeface="Roboto" panose="02000000000000000000"/>
              </a:defRPr>
            </a:lvl1pPr>
            <a:lvl2pPr>
              <a:defRPr sz="1200" b="0" i="0">
                <a:latin typeface="+mn-lt"/>
                <a:ea typeface="Roboto" panose="02000000000000000000"/>
                <a:cs typeface="Roboto" panose="02000000000000000000"/>
              </a:defRPr>
            </a:lvl2pPr>
            <a:lvl3pPr>
              <a:defRPr sz="1200" b="0" i="0">
                <a:latin typeface="+mn-lt"/>
                <a:ea typeface="Roboto" panose="02000000000000000000"/>
                <a:cs typeface="Roboto" panose="02000000000000000000"/>
              </a:defRPr>
            </a:lvl3pPr>
            <a:lvl4pPr>
              <a:defRPr sz="1200" b="0" i="0">
                <a:latin typeface="+mn-lt"/>
                <a:ea typeface="Roboto" panose="02000000000000000000"/>
                <a:cs typeface="Roboto" panose="02000000000000000000"/>
              </a:defRPr>
            </a:lvl4pPr>
            <a:lvl5pPr>
              <a:defRPr sz="1200" b="0" i="0">
                <a:latin typeface="+mn-lt"/>
                <a:ea typeface="Roboto" panose="02000000000000000000"/>
                <a:cs typeface="Roboto" panose="0200000000000000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35108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3" name="Holder 3"/>
          <p:cNvSpPr>
            <a:spLocks noGrp="1"/>
          </p:cNvSpPr>
          <p:nvPr>
            <p:ph type="body" idx="1"/>
          </p:nvPr>
        </p:nvSpPr>
        <p:spPr>
          <a:xfrm>
            <a:off x="444500" y="2743200"/>
            <a:ext cx="5651500" cy="276999"/>
          </a:xfrm>
        </p:spPr>
        <p:txBody>
          <a:bodyPr lIns="0" tIns="0" rIns="0" bIns="0"/>
          <a:lstStyle>
            <a:lvl1pPr>
              <a:defRPr b="0" i="0">
                <a:solidFill>
                  <a:srgbClr val="4A5FAB"/>
                </a:solidFill>
                <a:latin typeface="+mn-lt"/>
                <a:ea typeface="Roboto Medium" panose="02000000000000000000"/>
              </a:defRPr>
            </a:lvl1pPr>
          </a:lstStyle>
          <a:p>
            <a:endParaRPr/>
          </a:p>
        </p:txBody>
      </p:sp>
      <p:sp>
        <p:nvSpPr>
          <p:cNvPr id="4" name="Holder 4"/>
          <p:cNvSpPr>
            <a:spLocks noGrp="1"/>
          </p:cNvSpPr>
          <p:nvPr>
            <p:ph type="ftr" sz="quarter" idx="5"/>
          </p:nvPr>
        </p:nvSpPr>
        <p:spPr/>
        <p:txBody>
          <a:bodyPr lIns="0" tIns="0" rIns="0" bIns="0"/>
          <a:lstStyle>
            <a:lvl1pPr>
              <a:defRPr sz="1200" b="0" i="0">
                <a:solidFill>
                  <a:srgbClr val="969799"/>
                </a:solidFill>
                <a:latin typeface="+mn-lt"/>
                <a:cs typeface="Roboto"/>
              </a:defRPr>
            </a:lvl1pPr>
          </a:lstStyle>
          <a:p>
            <a:pPr marL="12700">
              <a:spcBef>
                <a:spcPts val="10"/>
              </a:spcBef>
            </a:pPr>
            <a:r>
              <a:rPr lang="en-US"/>
              <a:t>pharmacist.com</a:t>
            </a:r>
          </a:p>
        </p:txBody>
      </p:sp>
      <p:sp>
        <p:nvSpPr>
          <p:cNvPr id="6" name="Holder 6"/>
          <p:cNvSpPr>
            <a:spLocks noGrp="1"/>
          </p:cNvSpPr>
          <p:nvPr>
            <p:ph type="sldNum" sz="quarter" idx="7"/>
          </p:nvPr>
        </p:nvSpPr>
        <p:spPr/>
        <p:txBody>
          <a:bodyPr lIns="0" tIns="0" rIns="0" bIns="0"/>
          <a:lstStyle>
            <a:lvl1pPr>
              <a:defRPr sz="1200" b="0" i="0">
                <a:solidFill>
                  <a:srgbClr val="969799"/>
                </a:solidFill>
                <a:latin typeface="Roboto"/>
                <a:cs typeface="Roboto"/>
              </a:defRPr>
            </a:lvl1pPr>
          </a:lstStyle>
          <a:p>
            <a:pPr marL="38100">
              <a:lnSpc>
                <a:spcPct val="100000"/>
              </a:lnSpc>
              <a:spcBef>
                <a:spcPts val="10"/>
              </a:spcBef>
            </a:pPr>
            <a:fld id="{81D60167-4931-47E6-BA6A-407CBD079E47}" type="slidenum">
              <a:rPr dirty="0"/>
              <a:t>‹#›</a:t>
            </a:fld>
            <a:endParaRPr/>
          </a:p>
        </p:txBody>
      </p:sp>
      <p:sp>
        <p:nvSpPr>
          <p:cNvPr id="7" name="Rectangle 6">
            <a:extLst>
              <a:ext uri="{FF2B5EF4-FFF2-40B4-BE49-F238E27FC236}">
                <a16:creationId xmlns:a16="http://schemas.microsoft.com/office/drawing/2014/main" id="{80C09AD9-3BB0-1A43-8683-1B70E5E2150A}"/>
              </a:ext>
            </a:extLst>
          </p:cNvPr>
          <p:cNvSpPr/>
          <p:nvPr userDrawn="1"/>
        </p:nvSpPr>
        <p:spPr>
          <a:xfrm>
            <a:off x="0" y="0"/>
            <a:ext cx="12192000" cy="808075"/>
          </a:xfrm>
          <a:prstGeom prst="rect">
            <a:avLst/>
          </a:prstGeom>
          <a:solidFill>
            <a:srgbClr val="00B3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0ADA10A2-1048-1449-AE68-484C792BD4F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4500" y="252185"/>
            <a:ext cx="1130395" cy="357415"/>
          </a:xfrm>
          <a:prstGeom prst="rect">
            <a:avLst/>
          </a:prstGeom>
        </p:spPr>
      </p:pic>
      <p:sp>
        <p:nvSpPr>
          <p:cNvPr id="11" name="TextBox 10">
            <a:extLst>
              <a:ext uri="{FF2B5EF4-FFF2-40B4-BE49-F238E27FC236}">
                <a16:creationId xmlns:a16="http://schemas.microsoft.com/office/drawing/2014/main" id="{734CF006-A965-564F-AE51-0E7F31061310}"/>
              </a:ext>
            </a:extLst>
          </p:cNvPr>
          <p:cNvSpPr txBox="1"/>
          <p:nvPr userDrawn="1"/>
        </p:nvSpPr>
        <p:spPr>
          <a:xfrm>
            <a:off x="7696200" y="304800"/>
            <a:ext cx="4191000"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i="1" kern="1200">
                <a:solidFill>
                  <a:schemeClr val="bg1"/>
                </a:solidFill>
                <a:effectLst/>
                <a:latin typeface="Palatino Linotype" panose="02040502050505030304" pitchFamily="18" charset="0"/>
                <a:ea typeface="+mn-ea"/>
                <a:cs typeface="+mn-cs"/>
              </a:rPr>
              <a:t>For Every Pharmacist. For All of Pharmacy.</a:t>
            </a:r>
            <a:endParaRPr lang="en-US" sz="1400" kern="1200">
              <a:solidFill>
                <a:schemeClr val="bg1"/>
              </a:solidFill>
              <a:effectLst/>
              <a:latin typeface="Palatino Linotype" panose="02040502050505030304" pitchFamily="18" charset="0"/>
              <a:ea typeface="+mn-ea"/>
              <a:cs typeface="+mn-cs"/>
            </a:endParaRPr>
          </a:p>
        </p:txBody>
      </p:sp>
      <p:sp>
        <p:nvSpPr>
          <p:cNvPr id="14" name="Text Placeholder 13">
            <a:extLst>
              <a:ext uri="{FF2B5EF4-FFF2-40B4-BE49-F238E27FC236}">
                <a16:creationId xmlns:a16="http://schemas.microsoft.com/office/drawing/2014/main" id="{3913E056-797F-C44D-BC3B-D4C1329B5B18}"/>
              </a:ext>
            </a:extLst>
          </p:cNvPr>
          <p:cNvSpPr>
            <a:spLocks noGrp="1"/>
          </p:cNvSpPr>
          <p:nvPr>
            <p:ph type="body" sz="quarter" idx="10"/>
          </p:nvPr>
        </p:nvSpPr>
        <p:spPr>
          <a:xfrm>
            <a:off x="444500" y="3276600"/>
            <a:ext cx="11353800" cy="1846659"/>
          </a:xfrm>
        </p:spPr>
        <p:txBody>
          <a:bodyPr numCol="1"/>
          <a:lstStyle>
            <a:lvl1pPr>
              <a:defRPr sz="2400" b="0" i="0">
                <a:latin typeface="+mn-lt"/>
                <a:ea typeface="Roboto Light" panose="02000000000000000000"/>
              </a:defRPr>
            </a:lvl1pPr>
            <a:lvl2pPr>
              <a:defRPr sz="2400" b="0" i="0">
                <a:latin typeface="+mn-lt"/>
                <a:ea typeface="Roboto Light" panose="02000000000000000000"/>
              </a:defRPr>
            </a:lvl2pPr>
            <a:lvl3pPr>
              <a:defRPr sz="2400" b="0" i="0">
                <a:latin typeface="+mn-lt"/>
                <a:ea typeface="Roboto Light" panose="02000000000000000000"/>
              </a:defRPr>
            </a:lvl3pPr>
            <a:lvl4pPr>
              <a:defRPr sz="2400" b="0" i="0">
                <a:latin typeface="+mn-lt"/>
                <a:ea typeface="Roboto Light" panose="02000000000000000000"/>
              </a:defRPr>
            </a:lvl4pPr>
            <a:lvl5pPr>
              <a:defRPr sz="2400" b="0" i="0">
                <a:latin typeface="+mn-lt"/>
                <a:ea typeface="Roboto Light" panose="0200000000000000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Holder 2">
            <a:extLst>
              <a:ext uri="{FF2B5EF4-FFF2-40B4-BE49-F238E27FC236}">
                <a16:creationId xmlns:a16="http://schemas.microsoft.com/office/drawing/2014/main" id="{F34F3816-759B-4F4C-974A-D4F68393FF50}"/>
              </a:ext>
            </a:extLst>
          </p:cNvPr>
          <p:cNvSpPr>
            <a:spLocks noGrp="1"/>
          </p:cNvSpPr>
          <p:nvPr>
            <p:ph type="title"/>
          </p:nvPr>
        </p:nvSpPr>
        <p:spPr>
          <a:xfrm>
            <a:off x="444500" y="1450192"/>
            <a:ext cx="5651500" cy="1140608"/>
          </a:xfrm>
          <a:prstGeom prst="rect">
            <a:avLst/>
          </a:prstGeom>
        </p:spPr>
        <p:txBody>
          <a:bodyPr lIns="0" tIns="0" rIns="0" bIns="0"/>
          <a:lstStyle>
            <a:lvl1pPr>
              <a:defRPr sz="5050" b="0" i="0">
                <a:solidFill>
                  <a:srgbClr val="00B3A9"/>
                </a:solidFill>
                <a:latin typeface="+mj-lt"/>
                <a:cs typeface="Roboto-Thin"/>
              </a:defRPr>
            </a:lvl1pPr>
          </a:lstStyle>
          <a:p>
            <a:endParaRPr/>
          </a:p>
        </p:txBody>
      </p:sp>
    </p:spTree>
    <p:extLst>
      <p:ext uri="{BB962C8B-B14F-4D97-AF65-F5344CB8AC3E}">
        <p14:creationId xmlns:p14="http://schemas.microsoft.com/office/powerpoint/2010/main" val="369085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3" name="Holder 3"/>
          <p:cNvSpPr>
            <a:spLocks noGrp="1"/>
          </p:cNvSpPr>
          <p:nvPr>
            <p:ph type="body" idx="1"/>
          </p:nvPr>
        </p:nvSpPr>
        <p:spPr>
          <a:xfrm>
            <a:off x="444500" y="1890538"/>
            <a:ext cx="5651500" cy="276999"/>
          </a:xfrm>
        </p:spPr>
        <p:txBody>
          <a:bodyPr lIns="0" tIns="0" rIns="0" bIns="0"/>
          <a:lstStyle>
            <a:lvl1pPr>
              <a:defRPr b="0" i="0">
                <a:solidFill>
                  <a:srgbClr val="4A5FAB"/>
                </a:solidFill>
                <a:latin typeface="+mn-lt"/>
                <a:ea typeface="Roboto Medium" panose="02000000000000000000"/>
              </a:defRPr>
            </a:lvl1pPr>
          </a:lstStyle>
          <a:p>
            <a:endParaRPr/>
          </a:p>
        </p:txBody>
      </p:sp>
      <p:sp>
        <p:nvSpPr>
          <p:cNvPr id="4" name="Holder 4"/>
          <p:cNvSpPr>
            <a:spLocks noGrp="1"/>
          </p:cNvSpPr>
          <p:nvPr>
            <p:ph type="ftr" sz="quarter" idx="5"/>
          </p:nvPr>
        </p:nvSpPr>
        <p:spPr/>
        <p:txBody>
          <a:bodyPr lIns="0" tIns="0" rIns="0" bIns="0"/>
          <a:lstStyle>
            <a:lvl1pPr>
              <a:defRPr sz="1200" b="0" i="0">
                <a:solidFill>
                  <a:srgbClr val="969799"/>
                </a:solidFill>
                <a:latin typeface="+mn-lt"/>
                <a:cs typeface="Roboto"/>
              </a:defRPr>
            </a:lvl1pPr>
          </a:lstStyle>
          <a:p>
            <a:pPr marL="12700">
              <a:spcBef>
                <a:spcPts val="10"/>
              </a:spcBef>
            </a:pPr>
            <a:r>
              <a:rPr lang="en-US"/>
              <a:t>pharmacist.com</a:t>
            </a:r>
          </a:p>
        </p:txBody>
      </p:sp>
      <p:sp>
        <p:nvSpPr>
          <p:cNvPr id="6" name="Holder 6"/>
          <p:cNvSpPr>
            <a:spLocks noGrp="1"/>
          </p:cNvSpPr>
          <p:nvPr>
            <p:ph type="sldNum" sz="quarter" idx="7"/>
          </p:nvPr>
        </p:nvSpPr>
        <p:spPr/>
        <p:txBody>
          <a:bodyPr lIns="0" tIns="0" rIns="0" bIns="0"/>
          <a:lstStyle>
            <a:lvl1pPr>
              <a:defRPr sz="1200" b="0" i="0">
                <a:solidFill>
                  <a:srgbClr val="969799"/>
                </a:solidFill>
                <a:latin typeface="Roboto"/>
                <a:cs typeface="Roboto"/>
              </a:defRPr>
            </a:lvl1pPr>
          </a:lstStyle>
          <a:p>
            <a:pPr marL="38100">
              <a:lnSpc>
                <a:spcPct val="100000"/>
              </a:lnSpc>
              <a:spcBef>
                <a:spcPts val="10"/>
              </a:spcBef>
            </a:pPr>
            <a:fld id="{81D60167-4931-47E6-BA6A-407CBD079E47}" type="slidenum">
              <a:rPr dirty="0"/>
              <a:t>‹#›</a:t>
            </a:fld>
            <a:endParaRPr/>
          </a:p>
        </p:txBody>
      </p:sp>
      <p:sp>
        <p:nvSpPr>
          <p:cNvPr id="7" name="Rectangle 6">
            <a:extLst>
              <a:ext uri="{FF2B5EF4-FFF2-40B4-BE49-F238E27FC236}">
                <a16:creationId xmlns:a16="http://schemas.microsoft.com/office/drawing/2014/main" id="{80C09AD9-3BB0-1A43-8683-1B70E5E2150A}"/>
              </a:ext>
            </a:extLst>
          </p:cNvPr>
          <p:cNvSpPr/>
          <p:nvPr userDrawn="1"/>
        </p:nvSpPr>
        <p:spPr>
          <a:xfrm>
            <a:off x="0" y="0"/>
            <a:ext cx="12192000" cy="808075"/>
          </a:xfrm>
          <a:prstGeom prst="rect">
            <a:avLst/>
          </a:prstGeom>
          <a:solidFill>
            <a:srgbClr val="00B3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0ADA10A2-1048-1449-AE68-484C792BD4F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4500" y="252185"/>
            <a:ext cx="1130395" cy="357415"/>
          </a:xfrm>
          <a:prstGeom prst="rect">
            <a:avLst/>
          </a:prstGeom>
        </p:spPr>
      </p:pic>
      <p:sp>
        <p:nvSpPr>
          <p:cNvPr id="11" name="TextBox 10">
            <a:extLst>
              <a:ext uri="{FF2B5EF4-FFF2-40B4-BE49-F238E27FC236}">
                <a16:creationId xmlns:a16="http://schemas.microsoft.com/office/drawing/2014/main" id="{734CF006-A965-564F-AE51-0E7F31061310}"/>
              </a:ext>
            </a:extLst>
          </p:cNvPr>
          <p:cNvSpPr txBox="1"/>
          <p:nvPr userDrawn="1"/>
        </p:nvSpPr>
        <p:spPr>
          <a:xfrm>
            <a:off x="7696200" y="304800"/>
            <a:ext cx="4191000"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i="1" kern="1200">
                <a:solidFill>
                  <a:schemeClr val="bg1"/>
                </a:solidFill>
                <a:effectLst/>
                <a:latin typeface="Palatino Linotype" panose="02040502050505030304" pitchFamily="18" charset="0"/>
                <a:ea typeface="+mn-ea"/>
                <a:cs typeface="+mn-cs"/>
              </a:rPr>
              <a:t>For Every Pharmacist. For All of Pharmacy.</a:t>
            </a:r>
            <a:endParaRPr lang="en-US" sz="1400" kern="1200">
              <a:solidFill>
                <a:schemeClr val="bg1"/>
              </a:solidFill>
              <a:effectLst/>
              <a:latin typeface="Palatino Linotype" panose="02040502050505030304" pitchFamily="18" charset="0"/>
              <a:ea typeface="+mn-ea"/>
              <a:cs typeface="+mn-cs"/>
            </a:endParaRPr>
          </a:p>
        </p:txBody>
      </p:sp>
      <p:sp>
        <p:nvSpPr>
          <p:cNvPr id="14" name="Text Placeholder 13">
            <a:extLst>
              <a:ext uri="{FF2B5EF4-FFF2-40B4-BE49-F238E27FC236}">
                <a16:creationId xmlns:a16="http://schemas.microsoft.com/office/drawing/2014/main" id="{3913E056-797F-C44D-BC3B-D4C1329B5B18}"/>
              </a:ext>
            </a:extLst>
          </p:cNvPr>
          <p:cNvSpPr>
            <a:spLocks noGrp="1"/>
          </p:cNvSpPr>
          <p:nvPr>
            <p:ph type="body" sz="quarter" idx="10"/>
          </p:nvPr>
        </p:nvSpPr>
        <p:spPr>
          <a:xfrm>
            <a:off x="457200" y="2438400"/>
            <a:ext cx="11353800" cy="1846659"/>
          </a:xfrm>
        </p:spPr>
        <p:txBody>
          <a:bodyPr numCol="1"/>
          <a:lstStyle>
            <a:lvl1pPr>
              <a:defRPr sz="2400" b="0" i="0">
                <a:latin typeface="+mn-lt"/>
                <a:ea typeface="Roboto Light" panose="02000000000000000000"/>
              </a:defRPr>
            </a:lvl1pPr>
            <a:lvl2pPr>
              <a:defRPr sz="2400" b="0" i="0">
                <a:latin typeface="+mn-lt"/>
                <a:ea typeface="Roboto Light" panose="02000000000000000000"/>
              </a:defRPr>
            </a:lvl2pPr>
            <a:lvl3pPr>
              <a:defRPr sz="2400" b="0" i="0">
                <a:latin typeface="+mn-lt"/>
                <a:ea typeface="Roboto Light" panose="02000000000000000000"/>
              </a:defRPr>
            </a:lvl3pPr>
            <a:lvl4pPr>
              <a:defRPr sz="2400" b="0" i="0">
                <a:latin typeface="+mn-lt"/>
                <a:ea typeface="Roboto Light" panose="02000000000000000000"/>
              </a:defRPr>
            </a:lvl4pPr>
            <a:lvl5pPr>
              <a:defRPr sz="2400" b="0" i="0">
                <a:latin typeface="+mn-lt"/>
                <a:ea typeface="Roboto Light" panose="0200000000000000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41072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4" name="Holder 4"/>
          <p:cNvSpPr>
            <a:spLocks noGrp="1"/>
          </p:cNvSpPr>
          <p:nvPr>
            <p:ph type="ftr" sz="quarter" idx="5"/>
          </p:nvPr>
        </p:nvSpPr>
        <p:spPr/>
        <p:txBody>
          <a:bodyPr lIns="0" tIns="0" rIns="0" bIns="0"/>
          <a:lstStyle>
            <a:lvl1pPr>
              <a:defRPr sz="1200" b="0" i="0">
                <a:solidFill>
                  <a:srgbClr val="969799"/>
                </a:solidFill>
                <a:latin typeface="+mn-lt"/>
                <a:cs typeface="Roboto"/>
              </a:defRPr>
            </a:lvl1pPr>
          </a:lstStyle>
          <a:p>
            <a:pPr marL="12700">
              <a:spcBef>
                <a:spcPts val="10"/>
              </a:spcBef>
            </a:pPr>
            <a:r>
              <a:rPr lang="en-US"/>
              <a:t>pharmacist.com</a:t>
            </a:r>
          </a:p>
        </p:txBody>
      </p:sp>
      <p:sp>
        <p:nvSpPr>
          <p:cNvPr id="6" name="Holder 6"/>
          <p:cNvSpPr>
            <a:spLocks noGrp="1"/>
          </p:cNvSpPr>
          <p:nvPr>
            <p:ph type="sldNum" sz="quarter" idx="7"/>
          </p:nvPr>
        </p:nvSpPr>
        <p:spPr/>
        <p:txBody>
          <a:bodyPr lIns="0" tIns="0" rIns="0" bIns="0"/>
          <a:lstStyle>
            <a:lvl1pPr>
              <a:defRPr sz="1200" b="0" i="0">
                <a:solidFill>
                  <a:srgbClr val="969799"/>
                </a:solidFill>
                <a:latin typeface="Roboto"/>
                <a:cs typeface="Roboto"/>
              </a:defRPr>
            </a:lvl1pPr>
          </a:lstStyle>
          <a:p>
            <a:pPr marL="38100">
              <a:lnSpc>
                <a:spcPct val="100000"/>
              </a:lnSpc>
              <a:spcBef>
                <a:spcPts val="10"/>
              </a:spcBef>
            </a:pPr>
            <a:fld id="{81D60167-4931-47E6-BA6A-407CBD079E47}" type="slidenum">
              <a:rPr dirty="0"/>
              <a:t>‹#›</a:t>
            </a:fld>
            <a:endParaRPr/>
          </a:p>
        </p:txBody>
      </p:sp>
      <p:sp>
        <p:nvSpPr>
          <p:cNvPr id="7" name="Rectangle 6">
            <a:extLst>
              <a:ext uri="{FF2B5EF4-FFF2-40B4-BE49-F238E27FC236}">
                <a16:creationId xmlns:a16="http://schemas.microsoft.com/office/drawing/2014/main" id="{80C09AD9-3BB0-1A43-8683-1B70E5E2150A}"/>
              </a:ext>
            </a:extLst>
          </p:cNvPr>
          <p:cNvSpPr/>
          <p:nvPr userDrawn="1"/>
        </p:nvSpPr>
        <p:spPr>
          <a:xfrm>
            <a:off x="0" y="0"/>
            <a:ext cx="12192000" cy="808075"/>
          </a:xfrm>
          <a:prstGeom prst="rect">
            <a:avLst/>
          </a:prstGeom>
          <a:solidFill>
            <a:srgbClr val="00B3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0ADA10A2-1048-1449-AE68-484C792BD4F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4500" y="252185"/>
            <a:ext cx="1130395" cy="357415"/>
          </a:xfrm>
          <a:prstGeom prst="rect">
            <a:avLst/>
          </a:prstGeom>
        </p:spPr>
      </p:pic>
      <p:sp>
        <p:nvSpPr>
          <p:cNvPr id="10" name="Text Placeholder 9">
            <a:extLst>
              <a:ext uri="{FF2B5EF4-FFF2-40B4-BE49-F238E27FC236}">
                <a16:creationId xmlns:a16="http://schemas.microsoft.com/office/drawing/2014/main" id="{126C80F6-F1F1-2E47-8285-B571C3F344FF}"/>
              </a:ext>
            </a:extLst>
          </p:cNvPr>
          <p:cNvSpPr>
            <a:spLocks noGrp="1"/>
          </p:cNvSpPr>
          <p:nvPr>
            <p:ph type="body" sz="quarter" idx="10"/>
          </p:nvPr>
        </p:nvSpPr>
        <p:spPr>
          <a:xfrm>
            <a:off x="457200" y="5486400"/>
            <a:ext cx="5638800" cy="369332"/>
          </a:xfrm>
        </p:spPr>
        <p:txBody>
          <a:bodyPr/>
          <a:lstStyle>
            <a:lvl1pPr>
              <a:defRPr sz="2400" b="0" i="0">
                <a:latin typeface="+mn-lt"/>
                <a:ea typeface="Roboto Light" panose="02000000000000000000"/>
              </a:defRPr>
            </a:lvl1pPr>
            <a:lvl2pPr>
              <a:defRPr sz="2400">
                <a:latin typeface="Roboto" panose="02000000000000000000" pitchFamily="2" charset="0"/>
                <a:ea typeface="Roboto" panose="02000000000000000000" pitchFamily="2" charset="0"/>
              </a:defRPr>
            </a:lvl2pPr>
            <a:lvl3pPr>
              <a:defRPr sz="2400">
                <a:latin typeface="Roboto" panose="02000000000000000000" pitchFamily="2" charset="0"/>
                <a:ea typeface="Roboto" panose="02000000000000000000" pitchFamily="2" charset="0"/>
              </a:defRPr>
            </a:lvl3pPr>
            <a:lvl4pPr>
              <a:defRPr sz="2400">
                <a:latin typeface="Roboto" panose="02000000000000000000" pitchFamily="2" charset="0"/>
                <a:ea typeface="Roboto" panose="02000000000000000000" pitchFamily="2" charset="0"/>
              </a:defRPr>
            </a:lvl4pPr>
            <a:lvl5pPr>
              <a:defRPr sz="2400">
                <a:latin typeface="Roboto" panose="02000000000000000000" pitchFamily="2" charset="0"/>
                <a:ea typeface="Roboto" panose="02000000000000000000" pitchFamily="2" charset="0"/>
              </a:defRPr>
            </a:lvl5pPr>
          </a:lstStyle>
          <a:p>
            <a:pPr lvl="0"/>
            <a:r>
              <a:rPr lang="en-US"/>
              <a:t>Click to edit Master text styles</a:t>
            </a:r>
          </a:p>
        </p:txBody>
      </p:sp>
      <p:sp>
        <p:nvSpPr>
          <p:cNvPr id="11" name="TextBox 10">
            <a:extLst>
              <a:ext uri="{FF2B5EF4-FFF2-40B4-BE49-F238E27FC236}">
                <a16:creationId xmlns:a16="http://schemas.microsoft.com/office/drawing/2014/main" id="{734CF006-A965-564F-AE51-0E7F31061310}"/>
              </a:ext>
            </a:extLst>
          </p:cNvPr>
          <p:cNvSpPr txBox="1"/>
          <p:nvPr userDrawn="1"/>
        </p:nvSpPr>
        <p:spPr>
          <a:xfrm>
            <a:off x="7696200" y="304800"/>
            <a:ext cx="4191000"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i="1" kern="1200">
                <a:solidFill>
                  <a:schemeClr val="bg1"/>
                </a:solidFill>
                <a:effectLst/>
                <a:latin typeface="Palatino Linotype" panose="02040502050505030304" pitchFamily="18" charset="0"/>
                <a:ea typeface="+mn-ea"/>
                <a:cs typeface="+mn-cs"/>
              </a:rPr>
              <a:t>For Every Pharmacist. For All of Pharmacy.</a:t>
            </a:r>
            <a:endParaRPr lang="en-US" sz="1400" kern="1200">
              <a:solidFill>
                <a:schemeClr val="bg1"/>
              </a:solidFill>
              <a:effectLst/>
              <a:latin typeface="Palatino Linotype" panose="02040502050505030304" pitchFamily="18" charset="0"/>
              <a:ea typeface="+mn-ea"/>
              <a:cs typeface="+mn-cs"/>
            </a:endParaRPr>
          </a:p>
        </p:txBody>
      </p:sp>
      <p:sp>
        <p:nvSpPr>
          <p:cNvPr id="13" name="Text Placeholder 12">
            <a:extLst>
              <a:ext uri="{FF2B5EF4-FFF2-40B4-BE49-F238E27FC236}">
                <a16:creationId xmlns:a16="http://schemas.microsoft.com/office/drawing/2014/main" id="{D1E82340-A787-B148-997F-A1D347CAF8BF}"/>
              </a:ext>
            </a:extLst>
          </p:cNvPr>
          <p:cNvSpPr>
            <a:spLocks noGrp="1"/>
          </p:cNvSpPr>
          <p:nvPr>
            <p:ph type="body" sz="quarter" idx="12"/>
          </p:nvPr>
        </p:nvSpPr>
        <p:spPr>
          <a:xfrm>
            <a:off x="457200" y="4343400"/>
            <a:ext cx="1295400" cy="369332"/>
          </a:xfrm>
        </p:spPr>
        <p:txBody>
          <a:bodyPr/>
          <a:lstStyle>
            <a:lvl1pPr algn="ctr">
              <a:defRPr sz="1200" b="0" i="0">
                <a:latin typeface="+mn-lt"/>
                <a:ea typeface="Roboto" panose="02000000000000000000"/>
                <a:cs typeface="Roboto" panose="02000000000000000000"/>
              </a:defRPr>
            </a:lvl1pPr>
            <a:lvl2pPr>
              <a:defRPr sz="1200" b="0" i="0">
                <a:latin typeface="Roboto" panose="02000000000000000000" pitchFamily="2" charset="0"/>
                <a:ea typeface="Roboto" panose="02000000000000000000" pitchFamily="2" charset="0"/>
                <a:cs typeface="Roboto" panose="02000000000000000000" pitchFamily="2" charset="0"/>
              </a:defRPr>
            </a:lvl2pPr>
            <a:lvl3pPr>
              <a:defRPr sz="1200" b="0" i="0">
                <a:latin typeface="Roboto" panose="02000000000000000000" pitchFamily="2" charset="0"/>
                <a:ea typeface="Roboto" panose="02000000000000000000" pitchFamily="2" charset="0"/>
                <a:cs typeface="Roboto" panose="02000000000000000000" pitchFamily="2" charset="0"/>
              </a:defRPr>
            </a:lvl3pPr>
            <a:lvl4pPr>
              <a:defRPr sz="1200" b="0" i="0">
                <a:latin typeface="Roboto" panose="02000000000000000000" pitchFamily="2" charset="0"/>
                <a:ea typeface="Roboto" panose="02000000000000000000" pitchFamily="2" charset="0"/>
                <a:cs typeface="Roboto" panose="02000000000000000000" pitchFamily="2" charset="0"/>
              </a:defRPr>
            </a:lvl4pPr>
            <a:lvl5pPr>
              <a:defRPr sz="1200" b="0" i="0">
                <a:latin typeface="Roboto" panose="02000000000000000000" pitchFamily="2" charset="0"/>
                <a:ea typeface="Roboto" panose="02000000000000000000" pitchFamily="2" charset="0"/>
                <a:cs typeface="Roboto" panose="02000000000000000000" pitchFamily="2" charset="0"/>
              </a:defRPr>
            </a:lvl5pPr>
          </a:lstStyle>
          <a:p>
            <a:pPr lvl="0"/>
            <a:r>
              <a:rPr lang="en-US"/>
              <a:t>Click to edit Master text styles</a:t>
            </a:r>
          </a:p>
        </p:txBody>
      </p:sp>
      <p:sp>
        <p:nvSpPr>
          <p:cNvPr id="12" name="Holder 2">
            <a:extLst>
              <a:ext uri="{FF2B5EF4-FFF2-40B4-BE49-F238E27FC236}">
                <a16:creationId xmlns:a16="http://schemas.microsoft.com/office/drawing/2014/main" id="{2CB83DA7-2A17-C24F-91B8-97CA054DF45C}"/>
              </a:ext>
            </a:extLst>
          </p:cNvPr>
          <p:cNvSpPr>
            <a:spLocks noGrp="1"/>
          </p:cNvSpPr>
          <p:nvPr>
            <p:ph type="title"/>
          </p:nvPr>
        </p:nvSpPr>
        <p:spPr>
          <a:xfrm>
            <a:off x="444500" y="1450192"/>
            <a:ext cx="7708900" cy="912008"/>
          </a:xfrm>
          <a:prstGeom prst="rect">
            <a:avLst/>
          </a:prstGeom>
        </p:spPr>
        <p:txBody>
          <a:bodyPr lIns="0" tIns="0" rIns="0" bIns="0"/>
          <a:lstStyle>
            <a:lvl1pPr>
              <a:defRPr sz="5050" b="0" i="0">
                <a:solidFill>
                  <a:srgbClr val="00B3A9"/>
                </a:solidFill>
                <a:latin typeface="+mj-lt"/>
                <a:cs typeface="Roboto-Thin"/>
              </a:defRPr>
            </a:lvl1pPr>
          </a:lstStyle>
          <a:p>
            <a:endParaRPr/>
          </a:p>
        </p:txBody>
      </p:sp>
      <p:sp>
        <p:nvSpPr>
          <p:cNvPr id="14" name="Picture Placeholder 13">
            <a:extLst>
              <a:ext uri="{FF2B5EF4-FFF2-40B4-BE49-F238E27FC236}">
                <a16:creationId xmlns:a16="http://schemas.microsoft.com/office/drawing/2014/main" id="{AE5501DA-78C4-B644-9A2C-A0F75FABB9A7}"/>
              </a:ext>
            </a:extLst>
          </p:cNvPr>
          <p:cNvSpPr>
            <a:spLocks noGrp="1"/>
          </p:cNvSpPr>
          <p:nvPr>
            <p:ph type="pic" sz="quarter" idx="13"/>
          </p:nvPr>
        </p:nvSpPr>
        <p:spPr>
          <a:xfrm>
            <a:off x="457200" y="2819400"/>
            <a:ext cx="1295400" cy="1295400"/>
          </a:xfrm>
        </p:spPr>
        <p:txBody>
          <a:bodyPr/>
          <a:lstStyle/>
          <a:p>
            <a:endParaRPr lang="en-US"/>
          </a:p>
        </p:txBody>
      </p:sp>
      <p:sp>
        <p:nvSpPr>
          <p:cNvPr id="20" name="Picture Placeholder 13">
            <a:extLst>
              <a:ext uri="{FF2B5EF4-FFF2-40B4-BE49-F238E27FC236}">
                <a16:creationId xmlns:a16="http://schemas.microsoft.com/office/drawing/2014/main" id="{655760BC-289A-7C4B-BD21-2B341241D1FE}"/>
              </a:ext>
            </a:extLst>
          </p:cNvPr>
          <p:cNvSpPr>
            <a:spLocks noGrp="1"/>
          </p:cNvSpPr>
          <p:nvPr>
            <p:ph type="pic" sz="quarter" idx="14"/>
          </p:nvPr>
        </p:nvSpPr>
        <p:spPr>
          <a:xfrm>
            <a:off x="2441448" y="2819400"/>
            <a:ext cx="1295400" cy="1295400"/>
          </a:xfrm>
        </p:spPr>
        <p:txBody>
          <a:bodyPr/>
          <a:lstStyle/>
          <a:p>
            <a:endParaRPr lang="en-US"/>
          </a:p>
        </p:txBody>
      </p:sp>
      <p:sp>
        <p:nvSpPr>
          <p:cNvPr id="21" name="Picture Placeholder 13">
            <a:extLst>
              <a:ext uri="{FF2B5EF4-FFF2-40B4-BE49-F238E27FC236}">
                <a16:creationId xmlns:a16="http://schemas.microsoft.com/office/drawing/2014/main" id="{675774EE-7433-C54A-BC57-E32A6E4EB6B4}"/>
              </a:ext>
            </a:extLst>
          </p:cNvPr>
          <p:cNvSpPr>
            <a:spLocks noGrp="1"/>
          </p:cNvSpPr>
          <p:nvPr>
            <p:ph type="pic" sz="quarter" idx="15"/>
          </p:nvPr>
        </p:nvSpPr>
        <p:spPr>
          <a:xfrm>
            <a:off x="4425696" y="2819400"/>
            <a:ext cx="1295400" cy="1295400"/>
          </a:xfrm>
        </p:spPr>
        <p:txBody>
          <a:bodyPr/>
          <a:lstStyle/>
          <a:p>
            <a:endParaRPr lang="en-US"/>
          </a:p>
        </p:txBody>
      </p:sp>
      <p:sp>
        <p:nvSpPr>
          <p:cNvPr id="22" name="Picture Placeholder 13">
            <a:extLst>
              <a:ext uri="{FF2B5EF4-FFF2-40B4-BE49-F238E27FC236}">
                <a16:creationId xmlns:a16="http://schemas.microsoft.com/office/drawing/2014/main" id="{45CFE02B-1D2B-5B47-B1CB-F06C9A9E0F8F}"/>
              </a:ext>
            </a:extLst>
          </p:cNvPr>
          <p:cNvSpPr>
            <a:spLocks noGrp="1"/>
          </p:cNvSpPr>
          <p:nvPr>
            <p:ph type="pic" sz="quarter" idx="16"/>
          </p:nvPr>
        </p:nvSpPr>
        <p:spPr>
          <a:xfrm>
            <a:off x="6409944" y="2819400"/>
            <a:ext cx="1295400" cy="1295400"/>
          </a:xfrm>
        </p:spPr>
        <p:txBody>
          <a:bodyPr/>
          <a:lstStyle/>
          <a:p>
            <a:endParaRPr lang="en-US"/>
          </a:p>
        </p:txBody>
      </p:sp>
      <p:sp>
        <p:nvSpPr>
          <p:cNvPr id="23" name="Picture Placeholder 13">
            <a:extLst>
              <a:ext uri="{FF2B5EF4-FFF2-40B4-BE49-F238E27FC236}">
                <a16:creationId xmlns:a16="http://schemas.microsoft.com/office/drawing/2014/main" id="{401F0E7A-22DE-C046-9210-E075306A57C8}"/>
              </a:ext>
            </a:extLst>
          </p:cNvPr>
          <p:cNvSpPr>
            <a:spLocks noGrp="1"/>
          </p:cNvSpPr>
          <p:nvPr>
            <p:ph type="pic" sz="quarter" idx="17"/>
          </p:nvPr>
        </p:nvSpPr>
        <p:spPr>
          <a:xfrm>
            <a:off x="8394192" y="2819400"/>
            <a:ext cx="1295400" cy="1295400"/>
          </a:xfrm>
        </p:spPr>
        <p:txBody>
          <a:bodyPr/>
          <a:lstStyle/>
          <a:p>
            <a:endParaRPr lang="en-US"/>
          </a:p>
        </p:txBody>
      </p:sp>
      <p:sp>
        <p:nvSpPr>
          <p:cNvPr id="24" name="Picture Placeholder 13">
            <a:extLst>
              <a:ext uri="{FF2B5EF4-FFF2-40B4-BE49-F238E27FC236}">
                <a16:creationId xmlns:a16="http://schemas.microsoft.com/office/drawing/2014/main" id="{15097E72-70CB-4F4D-952E-AD3E305ECA55}"/>
              </a:ext>
            </a:extLst>
          </p:cNvPr>
          <p:cNvSpPr>
            <a:spLocks noGrp="1"/>
          </p:cNvSpPr>
          <p:nvPr>
            <p:ph type="pic" sz="quarter" idx="18"/>
          </p:nvPr>
        </p:nvSpPr>
        <p:spPr>
          <a:xfrm>
            <a:off x="10378440" y="2819400"/>
            <a:ext cx="1295400" cy="1295400"/>
          </a:xfrm>
        </p:spPr>
        <p:txBody>
          <a:bodyPr/>
          <a:lstStyle/>
          <a:p>
            <a:endParaRPr lang="en-US"/>
          </a:p>
        </p:txBody>
      </p:sp>
      <p:sp>
        <p:nvSpPr>
          <p:cNvPr id="25" name="Text Placeholder 12">
            <a:extLst>
              <a:ext uri="{FF2B5EF4-FFF2-40B4-BE49-F238E27FC236}">
                <a16:creationId xmlns:a16="http://schemas.microsoft.com/office/drawing/2014/main" id="{F2EB6677-61E0-644A-8EBF-3FF2A9559207}"/>
              </a:ext>
            </a:extLst>
          </p:cNvPr>
          <p:cNvSpPr>
            <a:spLocks noGrp="1"/>
          </p:cNvSpPr>
          <p:nvPr>
            <p:ph type="body" sz="quarter" idx="19"/>
          </p:nvPr>
        </p:nvSpPr>
        <p:spPr>
          <a:xfrm>
            <a:off x="2434590" y="4343400"/>
            <a:ext cx="1295400" cy="369332"/>
          </a:xfrm>
        </p:spPr>
        <p:txBody>
          <a:bodyPr/>
          <a:lstStyle>
            <a:lvl1pPr algn="ctr">
              <a:defRPr sz="1200" b="0" i="0">
                <a:latin typeface="+mn-lt"/>
                <a:ea typeface="Roboto" panose="02000000000000000000"/>
                <a:cs typeface="Roboto" panose="02000000000000000000"/>
              </a:defRPr>
            </a:lvl1pPr>
            <a:lvl2pPr>
              <a:defRPr sz="1200" b="0" i="0">
                <a:latin typeface="Roboto" panose="02000000000000000000" pitchFamily="2" charset="0"/>
                <a:ea typeface="Roboto" panose="02000000000000000000" pitchFamily="2" charset="0"/>
                <a:cs typeface="Roboto" panose="02000000000000000000" pitchFamily="2" charset="0"/>
              </a:defRPr>
            </a:lvl2pPr>
            <a:lvl3pPr>
              <a:defRPr sz="1200" b="0" i="0">
                <a:latin typeface="Roboto" panose="02000000000000000000" pitchFamily="2" charset="0"/>
                <a:ea typeface="Roboto" panose="02000000000000000000" pitchFamily="2" charset="0"/>
                <a:cs typeface="Roboto" panose="02000000000000000000" pitchFamily="2" charset="0"/>
              </a:defRPr>
            </a:lvl3pPr>
            <a:lvl4pPr>
              <a:defRPr sz="1200" b="0" i="0">
                <a:latin typeface="Roboto" panose="02000000000000000000" pitchFamily="2" charset="0"/>
                <a:ea typeface="Roboto" panose="02000000000000000000" pitchFamily="2" charset="0"/>
                <a:cs typeface="Roboto" panose="02000000000000000000" pitchFamily="2" charset="0"/>
              </a:defRPr>
            </a:lvl4pPr>
            <a:lvl5pPr>
              <a:defRPr sz="1200" b="0" i="0">
                <a:latin typeface="Roboto" panose="02000000000000000000" pitchFamily="2" charset="0"/>
                <a:ea typeface="Roboto" panose="02000000000000000000" pitchFamily="2" charset="0"/>
                <a:cs typeface="Roboto" panose="02000000000000000000" pitchFamily="2" charset="0"/>
              </a:defRPr>
            </a:lvl5pPr>
          </a:lstStyle>
          <a:p>
            <a:pPr lvl="0"/>
            <a:r>
              <a:rPr lang="en-US"/>
              <a:t>Click to edit Master text styles</a:t>
            </a:r>
          </a:p>
        </p:txBody>
      </p:sp>
      <p:sp>
        <p:nvSpPr>
          <p:cNvPr id="26" name="Text Placeholder 12">
            <a:extLst>
              <a:ext uri="{FF2B5EF4-FFF2-40B4-BE49-F238E27FC236}">
                <a16:creationId xmlns:a16="http://schemas.microsoft.com/office/drawing/2014/main" id="{63D11B55-AD5A-2648-A276-5D7414119572}"/>
              </a:ext>
            </a:extLst>
          </p:cNvPr>
          <p:cNvSpPr>
            <a:spLocks noGrp="1"/>
          </p:cNvSpPr>
          <p:nvPr>
            <p:ph type="body" sz="quarter" idx="20"/>
          </p:nvPr>
        </p:nvSpPr>
        <p:spPr>
          <a:xfrm>
            <a:off x="4434840" y="4343400"/>
            <a:ext cx="1295400" cy="369332"/>
          </a:xfrm>
        </p:spPr>
        <p:txBody>
          <a:bodyPr/>
          <a:lstStyle>
            <a:lvl1pPr algn="ctr">
              <a:defRPr sz="1200" b="0" i="0">
                <a:latin typeface="+mn-lt"/>
                <a:ea typeface="Roboto" panose="02000000000000000000"/>
                <a:cs typeface="Roboto" panose="02000000000000000000"/>
              </a:defRPr>
            </a:lvl1pPr>
            <a:lvl2pPr>
              <a:defRPr sz="1200" b="0" i="0">
                <a:latin typeface="Roboto" panose="02000000000000000000" pitchFamily="2" charset="0"/>
                <a:ea typeface="Roboto" panose="02000000000000000000" pitchFamily="2" charset="0"/>
                <a:cs typeface="Roboto" panose="02000000000000000000" pitchFamily="2" charset="0"/>
              </a:defRPr>
            </a:lvl2pPr>
            <a:lvl3pPr>
              <a:defRPr sz="1200" b="0" i="0">
                <a:latin typeface="Roboto" panose="02000000000000000000" pitchFamily="2" charset="0"/>
                <a:ea typeface="Roboto" panose="02000000000000000000" pitchFamily="2" charset="0"/>
                <a:cs typeface="Roboto" panose="02000000000000000000" pitchFamily="2" charset="0"/>
              </a:defRPr>
            </a:lvl3pPr>
            <a:lvl4pPr>
              <a:defRPr sz="1200" b="0" i="0">
                <a:latin typeface="Roboto" panose="02000000000000000000" pitchFamily="2" charset="0"/>
                <a:ea typeface="Roboto" panose="02000000000000000000" pitchFamily="2" charset="0"/>
                <a:cs typeface="Roboto" panose="02000000000000000000" pitchFamily="2" charset="0"/>
              </a:defRPr>
            </a:lvl4pPr>
            <a:lvl5pPr>
              <a:defRPr sz="1200" b="0" i="0">
                <a:latin typeface="Roboto" panose="02000000000000000000" pitchFamily="2" charset="0"/>
                <a:ea typeface="Roboto" panose="02000000000000000000" pitchFamily="2" charset="0"/>
                <a:cs typeface="Roboto" panose="02000000000000000000" pitchFamily="2" charset="0"/>
              </a:defRPr>
            </a:lvl5pPr>
          </a:lstStyle>
          <a:p>
            <a:pPr lvl="0"/>
            <a:r>
              <a:rPr lang="en-US"/>
              <a:t>Click to edit Master text styles</a:t>
            </a:r>
          </a:p>
        </p:txBody>
      </p:sp>
      <p:sp>
        <p:nvSpPr>
          <p:cNvPr id="27" name="Text Placeholder 12">
            <a:extLst>
              <a:ext uri="{FF2B5EF4-FFF2-40B4-BE49-F238E27FC236}">
                <a16:creationId xmlns:a16="http://schemas.microsoft.com/office/drawing/2014/main" id="{8DF7ECB7-60B2-CA4F-ACF6-5411665AC48B}"/>
              </a:ext>
            </a:extLst>
          </p:cNvPr>
          <p:cNvSpPr>
            <a:spLocks noGrp="1"/>
          </p:cNvSpPr>
          <p:nvPr>
            <p:ph type="body" sz="quarter" idx="21"/>
          </p:nvPr>
        </p:nvSpPr>
        <p:spPr>
          <a:xfrm>
            <a:off x="6412230" y="4343400"/>
            <a:ext cx="1295400" cy="369332"/>
          </a:xfrm>
        </p:spPr>
        <p:txBody>
          <a:bodyPr/>
          <a:lstStyle>
            <a:lvl1pPr algn="ctr">
              <a:defRPr sz="1200" b="0" i="0">
                <a:latin typeface="+mn-lt"/>
                <a:ea typeface="Roboto" panose="02000000000000000000"/>
                <a:cs typeface="Roboto" panose="02000000000000000000"/>
              </a:defRPr>
            </a:lvl1pPr>
            <a:lvl2pPr>
              <a:defRPr sz="1200" b="0" i="0">
                <a:latin typeface="Roboto" panose="02000000000000000000" pitchFamily="2" charset="0"/>
                <a:ea typeface="Roboto" panose="02000000000000000000" pitchFamily="2" charset="0"/>
                <a:cs typeface="Roboto" panose="02000000000000000000" pitchFamily="2" charset="0"/>
              </a:defRPr>
            </a:lvl2pPr>
            <a:lvl3pPr>
              <a:defRPr sz="1200" b="0" i="0">
                <a:latin typeface="Roboto" panose="02000000000000000000" pitchFamily="2" charset="0"/>
                <a:ea typeface="Roboto" panose="02000000000000000000" pitchFamily="2" charset="0"/>
                <a:cs typeface="Roboto" panose="02000000000000000000" pitchFamily="2" charset="0"/>
              </a:defRPr>
            </a:lvl3pPr>
            <a:lvl4pPr>
              <a:defRPr sz="1200" b="0" i="0">
                <a:latin typeface="Roboto" panose="02000000000000000000" pitchFamily="2" charset="0"/>
                <a:ea typeface="Roboto" panose="02000000000000000000" pitchFamily="2" charset="0"/>
                <a:cs typeface="Roboto" panose="02000000000000000000" pitchFamily="2" charset="0"/>
              </a:defRPr>
            </a:lvl4pPr>
            <a:lvl5pPr>
              <a:defRPr sz="1200" b="0" i="0">
                <a:latin typeface="Roboto" panose="02000000000000000000" pitchFamily="2" charset="0"/>
                <a:ea typeface="Roboto" panose="02000000000000000000" pitchFamily="2" charset="0"/>
                <a:cs typeface="Roboto" panose="02000000000000000000" pitchFamily="2" charset="0"/>
              </a:defRPr>
            </a:lvl5pPr>
          </a:lstStyle>
          <a:p>
            <a:pPr lvl="0"/>
            <a:r>
              <a:rPr lang="en-US"/>
              <a:t>Click to edit Master text styles</a:t>
            </a:r>
          </a:p>
        </p:txBody>
      </p:sp>
      <p:sp>
        <p:nvSpPr>
          <p:cNvPr id="28" name="Text Placeholder 12">
            <a:extLst>
              <a:ext uri="{FF2B5EF4-FFF2-40B4-BE49-F238E27FC236}">
                <a16:creationId xmlns:a16="http://schemas.microsoft.com/office/drawing/2014/main" id="{B22B8401-07CC-B34B-B77C-E70BEED250C3}"/>
              </a:ext>
            </a:extLst>
          </p:cNvPr>
          <p:cNvSpPr>
            <a:spLocks noGrp="1"/>
          </p:cNvSpPr>
          <p:nvPr>
            <p:ph type="body" sz="quarter" idx="22"/>
          </p:nvPr>
        </p:nvSpPr>
        <p:spPr>
          <a:xfrm>
            <a:off x="8378190" y="4343400"/>
            <a:ext cx="1295400" cy="369332"/>
          </a:xfrm>
        </p:spPr>
        <p:txBody>
          <a:bodyPr/>
          <a:lstStyle>
            <a:lvl1pPr algn="ctr">
              <a:defRPr sz="1200" b="0" i="0">
                <a:latin typeface="+mn-lt"/>
                <a:ea typeface="Roboto" panose="02000000000000000000"/>
                <a:cs typeface="Roboto" panose="02000000000000000000"/>
              </a:defRPr>
            </a:lvl1pPr>
            <a:lvl2pPr>
              <a:defRPr sz="1200" b="0" i="0">
                <a:latin typeface="Roboto" panose="02000000000000000000" pitchFamily="2" charset="0"/>
                <a:ea typeface="Roboto" panose="02000000000000000000" pitchFamily="2" charset="0"/>
                <a:cs typeface="Roboto" panose="02000000000000000000" pitchFamily="2" charset="0"/>
              </a:defRPr>
            </a:lvl2pPr>
            <a:lvl3pPr>
              <a:defRPr sz="1200" b="0" i="0">
                <a:latin typeface="Roboto" panose="02000000000000000000" pitchFamily="2" charset="0"/>
                <a:ea typeface="Roboto" panose="02000000000000000000" pitchFamily="2" charset="0"/>
                <a:cs typeface="Roboto" panose="02000000000000000000" pitchFamily="2" charset="0"/>
              </a:defRPr>
            </a:lvl3pPr>
            <a:lvl4pPr>
              <a:defRPr sz="1200" b="0" i="0">
                <a:latin typeface="Roboto" panose="02000000000000000000" pitchFamily="2" charset="0"/>
                <a:ea typeface="Roboto" panose="02000000000000000000" pitchFamily="2" charset="0"/>
                <a:cs typeface="Roboto" panose="02000000000000000000" pitchFamily="2" charset="0"/>
              </a:defRPr>
            </a:lvl4pPr>
            <a:lvl5pPr>
              <a:defRPr sz="1200" b="0" i="0">
                <a:latin typeface="Roboto" panose="02000000000000000000" pitchFamily="2" charset="0"/>
                <a:ea typeface="Roboto" panose="02000000000000000000" pitchFamily="2" charset="0"/>
                <a:cs typeface="Roboto" panose="02000000000000000000" pitchFamily="2" charset="0"/>
              </a:defRPr>
            </a:lvl5pPr>
          </a:lstStyle>
          <a:p>
            <a:pPr lvl="0"/>
            <a:r>
              <a:rPr lang="en-US"/>
              <a:t>Click to edit Master text styles</a:t>
            </a:r>
          </a:p>
        </p:txBody>
      </p:sp>
      <p:sp>
        <p:nvSpPr>
          <p:cNvPr id="29" name="Text Placeholder 12">
            <a:extLst>
              <a:ext uri="{FF2B5EF4-FFF2-40B4-BE49-F238E27FC236}">
                <a16:creationId xmlns:a16="http://schemas.microsoft.com/office/drawing/2014/main" id="{9EEE706D-7F38-644D-B9E3-6F38750A3704}"/>
              </a:ext>
            </a:extLst>
          </p:cNvPr>
          <p:cNvSpPr>
            <a:spLocks noGrp="1"/>
          </p:cNvSpPr>
          <p:nvPr>
            <p:ph type="body" sz="quarter" idx="23"/>
          </p:nvPr>
        </p:nvSpPr>
        <p:spPr>
          <a:xfrm>
            <a:off x="10355580" y="4343400"/>
            <a:ext cx="1295400" cy="369332"/>
          </a:xfrm>
        </p:spPr>
        <p:txBody>
          <a:bodyPr/>
          <a:lstStyle>
            <a:lvl1pPr algn="ctr">
              <a:defRPr sz="1200" b="0" i="0">
                <a:latin typeface="+mn-lt"/>
                <a:ea typeface="Roboto" panose="02000000000000000000"/>
                <a:cs typeface="Roboto" panose="02000000000000000000"/>
              </a:defRPr>
            </a:lvl1pPr>
            <a:lvl2pPr>
              <a:defRPr sz="1200" b="0" i="0">
                <a:latin typeface="Roboto" panose="02000000000000000000" pitchFamily="2" charset="0"/>
                <a:ea typeface="Roboto" panose="02000000000000000000" pitchFamily="2" charset="0"/>
                <a:cs typeface="Roboto" panose="02000000000000000000" pitchFamily="2" charset="0"/>
              </a:defRPr>
            </a:lvl2pPr>
            <a:lvl3pPr>
              <a:defRPr sz="1200" b="0" i="0">
                <a:latin typeface="Roboto" panose="02000000000000000000" pitchFamily="2" charset="0"/>
                <a:ea typeface="Roboto" panose="02000000000000000000" pitchFamily="2" charset="0"/>
                <a:cs typeface="Roboto" panose="02000000000000000000" pitchFamily="2" charset="0"/>
              </a:defRPr>
            </a:lvl3pPr>
            <a:lvl4pPr>
              <a:defRPr sz="1200" b="0" i="0">
                <a:latin typeface="Roboto" panose="02000000000000000000" pitchFamily="2" charset="0"/>
                <a:ea typeface="Roboto" panose="02000000000000000000" pitchFamily="2" charset="0"/>
                <a:cs typeface="Roboto" panose="02000000000000000000" pitchFamily="2" charset="0"/>
              </a:defRPr>
            </a:lvl4pPr>
            <a:lvl5pPr>
              <a:defRPr sz="1200" b="0" i="0">
                <a:latin typeface="Roboto" panose="02000000000000000000" pitchFamily="2" charset="0"/>
                <a:ea typeface="Roboto" panose="02000000000000000000" pitchFamily="2" charset="0"/>
                <a:cs typeface="Roboto" panose="02000000000000000000" pitchFamily="2" charset="0"/>
              </a:defRPr>
            </a:lvl5pPr>
          </a:lstStyle>
          <a:p>
            <a:pPr lvl="0"/>
            <a:r>
              <a:rPr lang="en-US"/>
              <a:t>Click to edit Master text styles</a:t>
            </a:r>
          </a:p>
        </p:txBody>
      </p:sp>
    </p:spTree>
    <p:extLst>
      <p:ext uri="{BB962C8B-B14F-4D97-AF65-F5344CB8AC3E}">
        <p14:creationId xmlns:p14="http://schemas.microsoft.com/office/powerpoint/2010/main" val="2707940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4" name="Holder 4"/>
          <p:cNvSpPr>
            <a:spLocks noGrp="1"/>
          </p:cNvSpPr>
          <p:nvPr>
            <p:ph type="ftr" sz="quarter" idx="5"/>
          </p:nvPr>
        </p:nvSpPr>
        <p:spPr/>
        <p:txBody>
          <a:bodyPr lIns="0" tIns="0" rIns="0" bIns="0"/>
          <a:lstStyle>
            <a:lvl1pPr>
              <a:defRPr sz="1200" b="0" i="0">
                <a:solidFill>
                  <a:srgbClr val="969799"/>
                </a:solidFill>
                <a:latin typeface="+mn-lt"/>
                <a:cs typeface="Roboto"/>
              </a:defRPr>
            </a:lvl1pPr>
          </a:lstStyle>
          <a:p>
            <a:pPr marL="12700">
              <a:spcBef>
                <a:spcPts val="10"/>
              </a:spcBef>
            </a:pPr>
            <a:r>
              <a:rPr lang="en-US"/>
              <a:t>pharmacist.com</a:t>
            </a:r>
          </a:p>
        </p:txBody>
      </p:sp>
      <p:sp>
        <p:nvSpPr>
          <p:cNvPr id="6" name="Holder 6"/>
          <p:cNvSpPr>
            <a:spLocks noGrp="1"/>
          </p:cNvSpPr>
          <p:nvPr>
            <p:ph type="sldNum" sz="quarter" idx="7"/>
          </p:nvPr>
        </p:nvSpPr>
        <p:spPr/>
        <p:txBody>
          <a:bodyPr lIns="0" tIns="0" rIns="0" bIns="0"/>
          <a:lstStyle>
            <a:lvl1pPr>
              <a:defRPr sz="1200" b="0" i="0">
                <a:solidFill>
                  <a:srgbClr val="969799"/>
                </a:solidFill>
                <a:latin typeface="Roboto"/>
                <a:cs typeface="Roboto"/>
              </a:defRPr>
            </a:lvl1pPr>
          </a:lstStyle>
          <a:p>
            <a:pPr marL="38100">
              <a:lnSpc>
                <a:spcPct val="100000"/>
              </a:lnSpc>
              <a:spcBef>
                <a:spcPts val="10"/>
              </a:spcBef>
            </a:pPr>
            <a:fld id="{81D60167-4931-47E6-BA6A-407CBD079E47}" type="slidenum">
              <a:rPr dirty="0"/>
              <a:t>‹#›</a:t>
            </a:fld>
            <a:endParaRPr/>
          </a:p>
        </p:txBody>
      </p:sp>
      <p:sp>
        <p:nvSpPr>
          <p:cNvPr id="7" name="Rectangle 6">
            <a:extLst>
              <a:ext uri="{FF2B5EF4-FFF2-40B4-BE49-F238E27FC236}">
                <a16:creationId xmlns:a16="http://schemas.microsoft.com/office/drawing/2014/main" id="{80C09AD9-3BB0-1A43-8683-1B70E5E2150A}"/>
              </a:ext>
            </a:extLst>
          </p:cNvPr>
          <p:cNvSpPr/>
          <p:nvPr userDrawn="1"/>
        </p:nvSpPr>
        <p:spPr>
          <a:xfrm>
            <a:off x="0" y="0"/>
            <a:ext cx="12192000" cy="808075"/>
          </a:xfrm>
          <a:prstGeom prst="rect">
            <a:avLst/>
          </a:prstGeom>
          <a:solidFill>
            <a:srgbClr val="B441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0ADA10A2-1048-1449-AE68-484C792BD4F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4500" y="252185"/>
            <a:ext cx="1130395" cy="357415"/>
          </a:xfrm>
          <a:prstGeom prst="rect">
            <a:avLst/>
          </a:prstGeom>
        </p:spPr>
      </p:pic>
      <p:sp>
        <p:nvSpPr>
          <p:cNvPr id="10" name="Holder 2">
            <a:extLst>
              <a:ext uri="{FF2B5EF4-FFF2-40B4-BE49-F238E27FC236}">
                <a16:creationId xmlns:a16="http://schemas.microsoft.com/office/drawing/2014/main" id="{C59635CF-F7F5-A844-B690-CECD7A817BC4}"/>
              </a:ext>
            </a:extLst>
          </p:cNvPr>
          <p:cNvSpPr>
            <a:spLocks noGrp="1"/>
          </p:cNvSpPr>
          <p:nvPr>
            <p:ph type="title"/>
          </p:nvPr>
        </p:nvSpPr>
        <p:spPr>
          <a:xfrm>
            <a:off x="444500" y="1450192"/>
            <a:ext cx="11303000" cy="777136"/>
          </a:xfrm>
          <a:prstGeom prst="rect">
            <a:avLst/>
          </a:prstGeom>
        </p:spPr>
        <p:txBody>
          <a:bodyPr lIns="0" tIns="0" rIns="0" bIns="0"/>
          <a:lstStyle>
            <a:lvl1pPr>
              <a:defRPr sz="5050" b="0" i="0">
                <a:solidFill>
                  <a:srgbClr val="B44198"/>
                </a:solidFill>
                <a:latin typeface="+mj-lt"/>
                <a:cs typeface="Roboto-Thin"/>
              </a:defRPr>
            </a:lvl1pPr>
          </a:lstStyle>
          <a:p>
            <a:endParaRPr/>
          </a:p>
        </p:txBody>
      </p:sp>
      <p:sp>
        <p:nvSpPr>
          <p:cNvPr id="11" name="Holder 3">
            <a:extLst>
              <a:ext uri="{FF2B5EF4-FFF2-40B4-BE49-F238E27FC236}">
                <a16:creationId xmlns:a16="http://schemas.microsoft.com/office/drawing/2014/main" id="{DD6E819A-D37B-234D-ADC0-13CA5C83E0B4}"/>
              </a:ext>
            </a:extLst>
          </p:cNvPr>
          <p:cNvSpPr>
            <a:spLocks noGrp="1"/>
          </p:cNvSpPr>
          <p:nvPr>
            <p:ph type="body" idx="1"/>
          </p:nvPr>
        </p:nvSpPr>
        <p:spPr>
          <a:xfrm>
            <a:off x="444500" y="3185938"/>
            <a:ext cx="11303000" cy="276999"/>
          </a:xfrm>
        </p:spPr>
        <p:txBody>
          <a:bodyPr lIns="0" tIns="0" rIns="0" bIns="0"/>
          <a:lstStyle>
            <a:lvl1pPr>
              <a:defRPr b="0" i="0">
                <a:solidFill>
                  <a:srgbClr val="4A5FAB"/>
                </a:solidFill>
                <a:latin typeface="+mn-lt"/>
                <a:ea typeface="Roboto Medium" panose="02000000000000000000"/>
              </a:defRPr>
            </a:lvl1pPr>
          </a:lstStyle>
          <a:p>
            <a:endParaRPr/>
          </a:p>
        </p:txBody>
      </p:sp>
      <p:sp>
        <p:nvSpPr>
          <p:cNvPr id="12" name="Text Placeholder 9">
            <a:extLst>
              <a:ext uri="{FF2B5EF4-FFF2-40B4-BE49-F238E27FC236}">
                <a16:creationId xmlns:a16="http://schemas.microsoft.com/office/drawing/2014/main" id="{2F0B35AA-E181-EF47-B380-91D53EA0EB67}"/>
              </a:ext>
            </a:extLst>
          </p:cNvPr>
          <p:cNvSpPr>
            <a:spLocks noGrp="1"/>
          </p:cNvSpPr>
          <p:nvPr>
            <p:ph type="body" sz="quarter" idx="10"/>
          </p:nvPr>
        </p:nvSpPr>
        <p:spPr>
          <a:xfrm>
            <a:off x="457200" y="3657600"/>
            <a:ext cx="11290300" cy="609600"/>
          </a:xfrm>
        </p:spPr>
        <p:txBody>
          <a:bodyPr/>
          <a:lstStyle>
            <a:lvl1pPr>
              <a:defRPr sz="2400" b="0" i="0">
                <a:latin typeface="+mn-lt"/>
                <a:ea typeface="Roboto Light" panose="02000000000000000000"/>
              </a:defRPr>
            </a:lvl1pPr>
            <a:lvl2pPr>
              <a:defRPr sz="2400">
                <a:latin typeface="Roboto" panose="02000000000000000000" pitchFamily="2" charset="0"/>
                <a:ea typeface="Roboto" panose="02000000000000000000" pitchFamily="2" charset="0"/>
              </a:defRPr>
            </a:lvl2pPr>
            <a:lvl3pPr>
              <a:defRPr sz="2400">
                <a:latin typeface="Roboto" panose="02000000000000000000" pitchFamily="2" charset="0"/>
                <a:ea typeface="Roboto" panose="02000000000000000000" pitchFamily="2" charset="0"/>
              </a:defRPr>
            </a:lvl3pPr>
            <a:lvl4pPr>
              <a:defRPr sz="2400">
                <a:latin typeface="Roboto" panose="02000000000000000000" pitchFamily="2" charset="0"/>
                <a:ea typeface="Roboto" panose="02000000000000000000" pitchFamily="2" charset="0"/>
              </a:defRPr>
            </a:lvl4pPr>
            <a:lvl5pPr>
              <a:defRPr sz="2400">
                <a:latin typeface="Roboto" panose="02000000000000000000" pitchFamily="2" charset="0"/>
                <a:ea typeface="Roboto" panose="02000000000000000000" pitchFamily="2" charset="0"/>
              </a:defRPr>
            </a:lvl5pPr>
          </a:lstStyle>
          <a:p>
            <a:pPr lvl="0"/>
            <a:r>
              <a:rPr lang="en-US"/>
              <a:t>Click to edit Master text styles</a:t>
            </a:r>
          </a:p>
        </p:txBody>
      </p:sp>
      <p:sp>
        <p:nvSpPr>
          <p:cNvPr id="13" name="TextBox 12">
            <a:extLst>
              <a:ext uri="{FF2B5EF4-FFF2-40B4-BE49-F238E27FC236}">
                <a16:creationId xmlns:a16="http://schemas.microsoft.com/office/drawing/2014/main" id="{6B54ADF8-19FE-FC4A-B3EE-15FAB1F18D01}"/>
              </a:ext>
            </a:extLst>
          </p:cNvPr>
          <p:cNvSpPr txBox="1"/>
          <p:nvPr userDrawn="1"/>
        </p:nvSpPr>
        <p:spPr>
          <a:xfrm>
            <a:off x="7696200" y="304800"/>
            <a:ext cx="4191000"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i="1" kern="1200">
                <a:solidFill>
                  <a:schemeClr val="bg1"/>
                </a:solidFill>
                <a:effectLst/>
                <a:latin typeface="Palatino Linotype" panose="02040502050505030304" pitchFamily="18" charset="0"/>
                <a:ea typeface="+mn-ea"/>
                <a:cs typeface="+mn-cs"/>
              </a:rPr>
              <a:t>For Every Pharmacist. For All of Pharmacy.</a:t>
            </a:r>
            <a:endParaRPr lang="en-US" sz="1400" kern="1200">
              <a:solidFill>
                <a:schemeClr val="bg1"/>
              </a:solidFill>
              <a:effectLst/>
              <a:latin typeface="Palatino Linotype" panose="02040502050505030304" pitchFamily="18" charset="0"/>
              <a:ea typeface="+mn-ea"/>
              <a:cs typeface="+mn-cs"/>
            </a:endParaRPr>
          </a:p>
        </p:txBody>
      </p:sp>
    </p:spTree>
    <p:extLst>
      <p:ext uri="{BB962C8B-B14F-4D97-AF65-F5344CB8AC3E}">
        <p14:creationId xmlns:p14="http://schemas.microsoft.com/office/powerpoint/2010/main" val="2265953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444500" y="1450192"/>
            <a:ext cx="5651500" cy="777136"/>
          </a:xfrm>
          <a:prstGeom prst="rect">
            <a:avLst/>
          </a:prstGeom>
        </p:spPr>
        <p:txBody>
          <a:bodyPr lIns="0" tIns="0" rIns="0" bIns="0"/>
          <a:lstStyle>
            <a:lvl1pPr>
              <a:defRPr sz="5050" b="0" i="0">
                <a:solidFill>
                  <a:srgbClr val="B44198"/>
                </a:solidFill>
                <a:latin typeface="+mj-lt"/>
                <a:cs typeface="Roboto-Thin"/>
              </a:defRPr>
            </a:lvl1pPr>
          </a:lstStyle>
          <a:p>
            <a:endParaRPr/>
          </a:p>
        </p:txBody>
      </p:sp>
      <p:sp>
        <p:nvSpPr>
          <p:cNvPr id="3" name="Holder 3"/>
          <p:cNvSpPr>
            <a:spLocks noGrp="1"/>
          </p:cNvSpPr>
          <p:nvPr>
            <p:ph type="body" idx="1"/>
          </p:nvPr>
        </p:nvSpPr>
        <p:spPr>
          <a:xfrm>
            <a:off x="444500" y="3185938"/>
            <a:ext cx="5651500" cy="276999"/>
          </a:xfrm>
        </p:spPr>
        <p:txBody>
          <a:bodyPr lIns="0" tIns="0" rIns="0" bIns="0"/>
          <a:lstStyle>
            <a:lvl1pPr>
              <a:defRPr b="0" i="0">
                <a:solidFill>
                  <a:srgbClr val="4A5FAB"/>
                </a:solidFill>
                <a:latin typeface="+mn-lt"/>
                <a:ea typeface="Roboto Medium" panose="02000000000000000000"/>
              </a:defRPr>
            </a:lvl1pPr>
          </a:lstStyle>
          <a:p>
            <a:endParaRPr/>
          </a:p>
        </p:txBody>
      </p:sp>
      <p:sp>
        <p:nvSpPr>
          <p:cNvPr id="4" name="Holder 4"/>
          <p:cNvSpPr>
            <a:spLocks noGrp="1"/>
          </p:cNvSpPr>
          <p:nvPr>
            <p:ph type="ftr" sz="quarter" idx="5"/>
          </p:nvPr>
        </p:nvSpPr>
        <p:spPr/>
        <p:txBody>
          <a:bodyPr lIns="0" tIns="0" rIns="0" bIns="0"/>
          <a:lstStyle>
            <a:lvl1pPr>
              <a:defRPr sz="1200" b="0" i="0">
                <a:solidFill>
                  <a:srgbClr val="969799"/>
                </a:solidFill>
                <a:latin typeface="+mn-lt"/>
                <a:cs typeface="Roboto"/>
              </a:defRPr>
            </a:lvl1pPr>
          </a:lstStyle>
          <a:p>
            <a:pPr marL="12700">
              <a:spcBef>
                <a:spcPts val="10"/>
              </a:spcBef>
            </a:pPr>
            <a:r>
              <a:rPr lang="en-US"/>
              <a:t>pharmacist.com</a:t>
            </a:r>
          </a:p>
        </p:txBody>
      </p:sp>
      <p:sp>
        <p:nvSpPr>
          <p:cNvPr id="6" name="Holder 6"/>
          <p:cNvSpPr>
            <a:spLocks noGrp="1"/>
          </p:cNvSpPr>
          <p:nvPr>
            <p:ph type="sldNum" sz="quarter" idx="7"/>
          </p:nvPr>
        </p:nvSpPr>
        <p:spPr/>
        <p:txBody>
          <a:bodyPr lIns="0" tIns="0" rIns="0" bIns="0"/>
          <a:lstStyle>
            <a:lvl1pPr>
              <a:defRPr sz="1200" b="0" i="0">
                <a:solidFill>
                  <a:srgbClr val="969799"/>
                </a:solidFill>
                <a:latin typeface="Roboto"/>
                <a:cs typeface="Roboto"/>
              </a:defRPr>
            </a:lvl1pPr>
          </a:lstStyle>
          <a:p>
            <a:pPr marL="38100">
              <a:lnSpc>
                <a:spcPct val="100000"/>
              </a:lnSpc>
              <a:spcBef>
                <a:spcPts val="10"/>
              </a:spcBef>
            </a:pPr>
            <a:fld id="{81D60167-4931-47E6-BA6A-407CBD079E47}" type="slidenum">
              <a:rPr dirty="0"/>
              <a:t>‹#›</a:t>
            </a:fld>
            <a:endParaRPr/>
          </a:p>
        </p:txBody>
      </p:sp>
      <p:sp>
        <p:nvSpPr>
          <p:cNvPr id="7" name="Rectangle 6">
            <a:extLst>
              <a:ext uri="{FF2B5EF4-FFF2-40B4-BE49-F238E27FC236}">
                <a16:creationId xmlns:a16="http://schemas.microsoft.com/office/drawing/2014/main" id="{80C09AD9-3BB0-1A43-8683-1B70E5E2150A}"/>
              </a:ext>
            </a:extLst>
          </p:cNvPr>
          <p:cNvSpPr/>
          <p:nvPr userDrawn="1"/>
        </p:nvSpPr>
        <p:spPr>
          <a:xfrm>
            <a:off x="0" y="0"/>
            <a:ext cx="12192000" cy="808075"/>
          </a:xfrm>
          <a:prstGeom prst="rect">
            <a:avLst/>
          </a:prstGeom>
          <a:solidFill>
            <a:srgbClr val="B441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0ADA10A2-1048-1449-AE68-484C792BD4F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4500" y="252185"/>
            <a:ext cx="1130395" cy="357415"/>
          </a:xfrm>
          <a:prstGeom prst="rect">
            <a:avLst/>
          </a:prstGeom>
        </p:spPr>
      </p:pic>
      <p:sp>
        <p:nvSpPr>
          <p:cNvPr id="10" name="Text Placeholder 9">
            <a:extLst>
              <a:ext uri="{FF2B5EF4-FFF2-40B4-BE49-F238E27FC236}">
                <a16:creationId xmlns:a16="http://schemas.microsoft.com/office/drawing/2014/main" id="{126C80F6-F1F1-2E47-8285-B571C3F344FF}"/>
              </a:ext>
            </a:extLst>
          </p:cNvPr>
          <p:cNvSpPr>
            <a:spLocks noGrp="1"/>
          </p:cNvSpPr>
          <p:nvPr>
            <p:ph type="body" sz="quarter" idx="10"/>
          </p:nvPr>
        </p:nvSpPr>
        <p:spPr>
          <a:xfrm>
            <a:off x="457200" y="3657600"/>
            <a:ext cx="5638800" cy="369332"/>
          </a:xfrm>
        </p:spPr>
        <p:txBody>
          <a:bodyPr/>
          <a:lstStyle>
            <a:lvl1pPr>
              <a:defRPr sz="2400" b="0" i="0">
                <a:latin typeface="+mn-lt"/>
                <a:ea typeface="Roboto Light" panose="02000000000000000000"/>
              </a:defRPr>
            </a:lvl1pPr>
            <a:lvl2pPr>
              <a:defRPr sz="2400">
                <a:latin typeface="Roboto" panose="02000000000000000000" pitchFamily="2" charset="0"/>
                <a:ea typeface="Roboto" panose="02000000000000000000" pitchFamily="2" charset="0"/>
              </a:defRPr>
            </a:lvl2pPr>
            <a:lvl3pPr>
              <a:defRPr sz="2400">
                <a:latin typeface="Roboto" panose="02000000000000000000" pitchFamily="2" charset="0"/>
                <a:ea typeface="Roboto" panose="02000000000000000000" pitchFamily="2" charset="0"/>
              </a:defRPr>
            </a:lvl3pPr>
            <a:lvl4pPr>
              <a:defRPr sz="2400">
                <a:latin typeface="Roboto" panose="02000000000000000000" pitchFamily="2" charset="0"/>
                <a:ea typeface="Roboto" panose="02000000000000000000" pitchFamily="2" charset="0"/>
              </a:defRPr>
            </a:lvl4pPr>
            <a:lvl5pPr>
              <a:defRPr sz="2400">
                <a:latin typeface="Roboto" panose="02000000000000000000" pitchFamily="2" charset="0"/>
                <a:ea typeface="Roboto" panose="02000000000000000000" pitchFamily="2" charset="0"/>
              </a:defRPr>
            </a:lvl5pPr>
          </a:lstStyle>
          <a:p>
            <a:pPr lvl="0"/>
            <a:r>
              <a:rPr lang="en-US"/>
              <a:t>Click to edit Master text styles</a:t>
            </a:r>
          </a:p>
        </p:txBody>
      </p:sp>
      <p:sp>
        <p:nvSpPr>
          <p:cNvPr id="11" name="TextBox 10">
            <a:extLst>
              <a:ext uri="{FF2B5EF4-FFF2-40B4-BE49-F238E27FC236}">
                <a16:creationId xmlns:a16="http://schemas.microsoft.com/office/drawing/2014/main" id="{734CF006-A965-564F-AE51-0E7F31061310}"/>
              </a:ext>
            </a:extLst>
          </p:cNvPr>
          <p:cNvSpPr txBox="1"/>
          <p:nvPr userDrawn="1"/>
        </p:nvSpPr>
        <p:spPr>
          <a:xfrm>
            <a:off x="7696200" y="304800"/>
            <a:ext cx="4191000"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i="1" kern="1200">
                <a:solidFill>
                  <a:schemeClr val="bg1"/>
                </a:solidFill>
                <a:effectLst/>
                <a:latin typeface="Palatino Linotype" panose="02040502050505030304" pitchFamily="18" charset="0"/>
                <a:ea typeface="+mn-ea"/>
                <a:cs typeface="+mn-cs"/>
              </a:rPr>
              <a:t>For Every Pharmacist. For All of Pharmacy.</a:t>
            </a:r>
            <a:endParaRPr lang="en-US" sz="1400" kern="1200">
              <a:solidFill>
                <a:schemeClr val="bg1"/>
              </a:solidFill>
              <a:effectLst/>
              <a:latin typeface="Palatino Linotype" panose="02040502050505030304" pitchFamily="18" charset="0"/>
              <a:ea typeface="+mn-ea"/>
              <a:cs typeface="+mn-cs"/>
            </a:endParaRPr>
          </a:p>
        </p:txBody>
      </p:sp>
      <p:sp>
        <p:nvSpPr>
          <p:cNvPr id="9" name="Picture Placeholder 8">
            <a:extLst>
              <a:ext uri="{FF2B5EF4-FFF2-40B4-BE49-F238E27FC236}">
                <a16:creationId xmlns:a16="http://schemas.microsoft.com/office/drawing/2014/main" id="{EDDE6905-DD40-8E45-BB5C-1B206C41290A}"/>
              </a:ext>
            </a:extLst>
          </p:cNvPr>
          <p:cNvSpPr>
            <a:spLocks noGrp="1"/>
          </p:cNvSpPr>
          <p:nvPr>
            <p:ph type="pic" sz="quarter" idx="11"/>
          </p:nvPr>
        </p:nvSpPr>
        <p:spPr>
          <a:xfrm>
            <a:off x="7086600" y="1447800"/>
            <a:ext cx="4648200" cy="3352800"/>
          </a:xfrm>
        </p:spPr>
        <p:txBody>
          <a:bodyPr/>
          <a:lstStyle/>
          <a:p>
            <a:endParaRPr lang="en-US"/>
          </a:p>
        </p:txBody>
      </p:sp>
      <p:sp>
        <p:nvSpPr>
          <p:cNvPr id="13" name="Text Placeholder 12">
            <a:extLst>
              <a:ext uri="{FF2B5EF4-FFF2-40B4-BE49-F238E27FC236}">
                <a16:creationId xmlns:a16="http://schemas.microsoft.com/office/drawing/2014/main" id="{D1E82340-A787-B148-997F-A1D347CAF8BF}"/>
              </a:ext>
            </a:extLst>
          </p:cNvPr>
          <p:cNvSpPr>
            <a:spLocks noGrp="1"/>
          </p:cNvSpPr>
          <p:nvPr>
            <p:ph type="body" sz="quarter" idx="12"/>
          </p:nvPr>
        </p:nvSpPr>
        <p:spPr>
          <a:xfrm>
            <a:off x="7086600" y="5029200"/>
            <a:ext cx="4648200" cy="923330"/>
          </a:xfrm>
        </p:spPr>
        <p:txBody>
          <a:bodyPr/>
          <a:lstStyle>
            <a:lvl1pPr>
              <a:defRPr sz="1200" b="0" i="0">
                <a:latin typeface="+mn-lt"/>
                <a:ea typeface="Roboto" panose="02000000000000000000"/>
                <a:cs typeface="Roboto" panose="02000000000000000000"/>
              </a:defRPr>
            </a:lvl1pPr>
            <a:lvl2pPr>
              <a:defRPr sz="1200" b="0" i="0">
                <a:latin typeface="+mn-lt"/>
                <a:ea typeface="Roboto" panose="02000000000000000000"/>
                <a:cs typeface="Roboto" panose="02000000000000000000"/>
              </a:defRPr>
            </a:lvl2pPr>
            <a:lvl3pPr>
              <a:defRPr sz="1200" b="0" i="0">
                <a:latin typeface="+mn-lt"/>
                <a:ea typeface="Roboto" panose="02000000000000000000"/>
                <a:cs typeface="Roboto" panose="02000000000000000000"/>
              </a:defRPr>
            </a:lvl3pPr>
            <a:lvl4pPr>
              <a:defRPr sz="1200" b="0" i="0">
                <a:latin typeface="+mn-lt"/>
                <a:ea typeface="Roboto" panose="02000000000000000000"/>
                <a:cs typeface="Roboto" panose="02000000000000000000"/>
              </a:defRPr>
            </a:lvl4pPr>
            <a:lvl5pPr>
              <a:defRPr sz="1200" b="0" i="0">
                <a:latin typeface="+mn-lt"/>
                <a:ea typeface="Roboto" panose="02000000000000000000"/>
                <a:cs typeface="Roboto" panose="0200000000000000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15155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sp>
        <p:nvSpPr>
          <p:cNvPr id="3" name="Holder 3"/>
          <p:cNvSpPr>
            <a:spLocks noGrp="1"/>
          </p:cNvSpPr>
          <p:nvPr>
            <p:ph type="body" idx="1"/>
          </p:nvPr>
        </p:nvSpPr>
        <p:spPr>
          <a:xfrm>
            <a:off x="444500" y="2743200"/>
            <a:ext cx="5651500" cy="276999"/>
          </a:xfrm>
        </p:spPr>
        <p:txBody>
          <a:bodyPr lIns="0" tIns="0" rIns="0" bIns="0"/>
          <a:lstStyle>
            <a:lvl1pPr>
              <a:defRPr b="0" i="0">
                <a:solidFill>
                  <a:srgbClr val="4A5FAB"/>
                </a:solidFill>
                <a:latin typeface="+mn-lt"/>
                <a:ea typeface="Roboto Medium" panose="02000000000000000000"/>
              </a:defRPr>
            </a:lvl1pPr>
          </a:lstStyle>
          <a:p>
            <a:endParaRPr/>
          </a:p>
        </p:txBody>
      </p:sp>
      <p:sp>
        <p:nvSpPr>
          <p:cNvPr id="4" name="Holder 4"/>
          <p:cNvSpPr>
            <a:spLocks noGrp="1"/>
          </p:cNvSpPr>
          <p:nvPr>
            <p:ph type="ftr" sz="quarter" idx="5"/>
          </p:nvPr>
        </p:nvSpPr>
        <p:spPr/>
        <p:txBody>
          <a:bodyPr lIns="0" tIns="0" rIns="0" bIns="0"/>
          <a:lstStyle>
            <a:lvl1pPr>
              <a:defRPr sz="1200" b="0" i="0">
                <a:solidFill>
                  <a:srgbClr val="969799"/>
                </a:solidFill>
                <a:latin typeface="+mn-lt"/>
                <a:cs typeface="Roboto"/>
              </a:defRPr>
            </a:lvl1pPr>
          </a:lstStyle>
          <a:p>
            <a:pPr marL="12700">
              <a:spcBef>
                <a:spcPts val="10"/>
              </a:spcBef>
            </a:pPr>
            <a:r>
              <a:rPr lang="en-US"/>
              <a:t>pharmacist.com</a:t>
            </a:r>
          </a:p>
        </p:txBody>
      </p:sp>
      <p:sp>
        <p:nvSpPr>
          <p:cNvPr id="6" name="Holder 6"/>
          <p:cNvSpPr>
            <a:spLocks noGrp="1"/>
          </p:cNvSpPr>
          <p:nvPr>
            <p:ph type="sldNum" sz="quarter" idx="7"/>
          </p:nvPr>
        </p:nvSpPr>
        <p:spPr/>
        <p:txBody>
          <a:bodyPr lIns="0" tIns="0" rIns="0" bIns="0"/>
          <a:lstStyle>
            <a:lvl1pPr>
              <a:defRPr sz="1200" b="0" i="0">
                <a:solidFill>
                  <a:srgbClr val="969799"/>
                </a:solidFill>
                <a:latin typeface="Roboto"/>
                <a:cs typeface="Roboto"/>
              </a:defRPr>
            </a:lvl1pPr>
          </a:lstStyle>
          <a:p>
            <a:pPr marL="38100">
              <a:lnSpc>
                <a:spcPct val="100000"/>
              </a:lnSpc>
              <a:spcBef>
                <a:spcPts val="10"/>
              </a:spcBef>
            </a:pPr>
            <a:fld id="{81D60167-4931-47E6-BA6A-407CBD079E47}" type="slidenum">
              <a:rPr dirty="0"/>
              <a:t>‹#›</a:t>
            </a:fld>
            <a:endParaRPr/>
          </a:p>
        </p:txBody>
      </p:sp>
      <p:sp>
        <p:nvSpPr>
          <p:cNvPr id="7" name="Rectangle 6">
            <a:extLst>
              <a:ext uri="{FF2B5EF4-FFF2-40B4-BE49-F238E27FC236}">
                <a16:creationId xmlns:a16="http://schemas.microsoft.com/office/drawing/2014/main" id="{80C09AD9-3BB0-1A43-8683-1B70E5E2150A}"/>
              </a:ext>
            </a:extLst>
          </p:cNvPr>
          <p:cNvSpPr/>
          <p:nvPr userDrawn="1"/>
        </p:nvSpPr>
        <p:spPr>
          <a:xfrm>
            <a:off x="0" y="0"/>
            <a:ext cx="12192000" cy="808075"/>
          </a:xfrm>
          <a:prstGeom prst="rect">
            <a:avLst/>
          </a:prstGeom>
          <a:solidFill>
            <a:srgbClr val="B441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0ADA10A2-1048-1449-AE68-484C792BD4F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4500" y="252185"/>
            <a:ext cx="1130395" cy="357415"/>
          </a:xfrm>
          <a:prstGeom prst="rect">
            <a:avLst/>
          </a:prstGeom>
        </p:spPr>
      </p:pic>
      <p:sp>
        <p:nvSpPr>
          <p:cNvPr id="11" name="TextBox 10">
            <a:extLst>
              <a:ext uri="{FF2B5EF4-FFF2-40B4-BE49-F238E27FC236}">
                <a16:creationId xmlns:a16="http://schemas.microsoft.com/office/drawing/2014/main" id="{734CF006-A965-564F-AE51-0E7F31061310}"/>
              </a:ext>
            </a:extLst>
          </p:cNvPr>
          <p:cNvSpPr txBox="1"/>
          <p:nvPr userDrawn="1"/>
        </p:nvSpPr>
        <p:spPr>
          <a:xfrm>
            <a:off x="7696200" y="304800"/>
            <a:ext cx="4191000"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i="1" kern="1200">
                <a:solidFill>
                  <a:schemeClr val="bg1"/>
                </a:solidFill>
                <a:effectLst/>
                <a:latin typeface="Palatino Linotype" panose="02040502050505030304" pitchFamily="18" charset="0"/>
                <a:ea typeface="+mn-ea"/>
                <a:cs typeface="+mn-cs"/>
              </a:rPr>
              <a:t>For Every Pharmacist. For All of Pharmacy.</a:t>
            </a:r>
            <a:endParaRPr lang="en-US" sz="1400" kern="1200">
              <a:solidFill>
                <a:schemeClr val="bg1"/>
              </a:solidFill>
              <a:effectLst/>
              <a:latin typeface="Palatino Linotype" panose="02040502050505030304" pitchFamily="18" charset="0"/>
              <a:ea typeface="+mn-ea"/>
              <a:cs typeface="+mn-cs"/>
            </a:endParaRPr>
          </a:p>
        </p:txBody>
      </p:sp>
      <p:sp>
        <p:nvSpPr>
          <p:cNvPr id="14" name="Text Placeholder 13">
            <a:extLst>
              <a:ext uri="{FF2B5EF4-FFF2-40B4-BE49-F238E27FC236}">
                <a16:creationId xmlns:a16="http://schemas.microsoft.com/office/drawing/2014/main" id="{3913E056-797F-C44D-BC3B-D4C1329B5B18}"/>
              </a:ext>
            </a:extLst>
          </p:cNvPr>
          <p:cNvSpPr>
            <a:spLocks noGrp="1"/>
          </p:cNvSpPr>
          <p:nvPr>
            <p:ph type="body" sz="quarter" idx="10"/>
          </p:nvPr>
        </p:nvSpPr>
        <p:spPr>
          <a:xfrm>
            <a:off x="444500" y="3276600"/>
            <a:ext cx="11353800" cy="1846659"/>
          </a:xfrm>
        </p:spPr>
        <p:txBody>
          <a:bodyPr numCol="1"/>
          <a:lstStyle>
            <a:lvl1pPr>
              <a:defRPr sz="2400" b="0" i="0">
                <a:latin typeface="+mn-lt"/>
                <a:ea typeface="Roboto Light" panose="02000000000000000000"/>
              </a:defRPr>
            </a:lvl1pPr>
            <a:lvl2pPr>
              <a:defRPr sz="2400" b="0" i="0">
                <a:latin typeface="+mn-lt"/>
                <a:ea typeface="Roboto Light" panose="02000000000000000000"/>
              </a:defRPr>
            </a:lvl2pPr>
            <a:lvl3pPr>
              <a:defRPr sz="2400" b="0" i="0">
                <a:latin typeface="+mn-lt"/>
                <a:ea typeface="Roboto Light" panose="02000000000000000000"/>
              </a:defRPr>
            </a:lvl3pPr>
            <a:lvl4pPr>
              <a:defRPr sz="2400" b="0" i="0">
                <a:latin typeface="+mn-lt"/>
                <a:ea typeface="Roboto Light" panose="02000000000000000000"/>
              </a:defRPr>
            </a:lvl4pPr>
            <a:lvl5pPr>
              <a:defRPr sz="2400" b="0" i="0">
                <a:latin typeface="+mn-lt"/>
                <a:ea typeface="Roboto Light" panose="0200000000000000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Holder 2">
            <a:extLst>
              <a:ext uri="{FF2B5EF4-FFF2-40B4-BE49-F238E27FC236}">
                <a16:creationId xmlns:a16="http://schemas.microsoft.com/office/drawing/2014/main" id="{F34F3816-759B-4F4C-974A-D4F68393FF50}"/>
              </a:ext>
            </a:extLst>
          </p:cNvPr>
          <p:cNvSpPr>
            <a:spLocks noGrp="1"/>
          </p:cNvSpPr>
          <p:nvPr>
            <p:ph type="title"/>
          </p:nvPr>
        </p:nvSpPr>
        <p:spPr>
          <a:xfrm>
            <a:off x="444500" y="1450192"/>
            <a:ext cx="5651500" cy="777136"/>
          </a:xfrm>
          <a:prstGeom prst="rect">
            <a:avLst/>
          </a:prstGeom>
        </p:spPr>
        <p:txBody>
          <a:bodyPr lIns="0" tIns="0" rIns="0" bIns="0"/>
          <a:lstStyle>
            <a:lvl1pPr>
              <a:defRPr sz="5050" b="0" i="0">
                <a:solidFill>
                  <a:srgbClr val="B44198"/>
                </a:solidFill>
                <a:latin typeface="+mj-lt"/>
                <a:cs typeface="Roboto-Thin"/>
              </a:defRPr>
            </a:lvl1pPr>
          </a:lstStyle>
          <a:p>
            <a:endParaRPr/>
          </a:p>
        </p:txBody>
      </p:sp>
    </p:spTree>
    <p:extLst>
      <p:ext uri="{BB962C8B-B14F-4D97-AF65-F5344CB8AC3E}">
        <p14:creationId xmlns:p14="http://schemas.microsoft.com/office/powerpoint/2010/main" val="3186179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5_Title and Content">
    <p:spTree>
      <p:nvGrpSpPr>
        <p:cNvPr id="1" name=""/>
        <p:cNvGrpSpPr/>
        <p:nvPr/>
      </p:nvGrpSpPr>
      <p:grpSpPr>
        <a:xfrm>
          <a:off x="0" y="0"/>
          <a:ext cx="0" cy="0"/>
          <a:chOff x="0" y="0"/>
          <a:chExt cx="0" cy="0"/>
        </a:xfrm>
      </p:grpSpPr>
      <p:sp>
        <p:nvSpPr>
          <p:cNvPr id="3" name="Holder 3"/>
          <p:cNvSpPr>
            <a:spLocks noGrp="1"/>
          </p:cNvSpPr>
          <p:nvPr>
            <p:ph type="body" idx="1"/>
          </p:nvPr>
        </p:nvSpPr>
        <p:spPr>
          <a:xfrm>
            <a:off x="444500" y="1890538"/>
            <a:ext cx="5651500" cy="276999"/>
          </a:xfrm>
        </p:spPr>
        <p:txBody>
          <a:bodyPr lIns="0" tIns="0" rIns="0" bIns="0"/>
          <a:lstStyle>
            <a:lvl1pPr>
              <a:defRPr b="0" i="0">
                <a:solidFill>
                  <a:srgbClr val="4A5FAB"/>
                </a:solidFill>
                <a:latin typeface="+mn-lt"/>
                <a:ea typeface="Roboto Medium" panose="02000000000000000000"/>
              </a:defRPr>
            </a:lvl1pPr>
          </a:lstStyle>
          <a:p>
            <a:endParaRPr/>
          </a:p>
        </p:txBody>
      </p:sp>
      <p:sp>
        <p:nvSpPr>
          <p:cNvPr id="4" name="Holder 4"/>
          <p:cNvSpPr>
            <a:spLocks noGrp="1"/>
          </p:cNvSpPr>
          <p:nvPr>
            <p:ph type="ftr" sz="quarter" idx="5"/>
          </p:nvPr>
        </p:nvSpPr>
        <p:spPr/>
        <p:txBody>
          <a:bodyPr lIns="0" tIns="0" rIns="0" bIns="0"/>
          <a:lstStyle>
            <a:lvl1pPr>
              <a:defRPr sz="1200" b="0" i="0">
                <a:solidFill>
                  <a:srgbClr val="969799"/>
                </a:solidFill>
                <a:latin typeface="+mn-lt"/>
                <a:cs typeface="Roboto"/>
              </a:defRPr>
            </a:lvl1pPr>
          </a:lstStyle>
          <a:p>
            <a:pPr marL="12700">
              <a:spcBef>
                <a:spcPts val="10"/>
              </a:spcBef>
            </a:pPr>
            <a:r>
              <a:rPr lang="en-US"/>
              <a:t>pharmacist.com</a:t>
            </a:r>
          </a:p>
        </p:txBody>
      </p:sp>
      <p:sp>
        <p:nvSpPr>
          <p:cNvPr id="6" name="Holder 6"/>
          <p:cNvSpPr>
            <a:spLocks noGrp="1"/>
          </p:cNvSpPr>
          <p:nvPr>
            <p:ph type="sldNum" sz="quarter" idx="7"/>
          </p:nvPr>
        </p:nvSpPr>
        <p:spPr/>
        <p:txBody>
          <a:bodyPr lIns="0" tIns="0" rIns="0" bIns="0"/>
          <a:lstStyle>
            <a:lvl1pPr>
              <a:defRPr sz="1200" b="0" i="0">
                <a:solidFill>
                  <a:srgbClr val="969799"/>
                </a:solidFill>
                <a:latin typeface="Roboto"/>
                <a:cs typeface="Roboto"/>
              </a:defRPr>
            </a:lvl1pPr>
          </a:lstStyle>
          <a:p>
            <a:pPr marL="38100">
              <a:lnSpc>
                <a:spcPct val="100000"/>
              </a:lnSpc>
              <a:spcBef>
                <a:spcPts val="10"/>
              </a:spcBef>
            </a:pPr>
            <a:fld id="{81D60167-4931-47E6-BA6A-407CBD079E47}" type="slidenum">
              <a:rPr dirty="0"/>
              <a:t>‹#›</a:t>
            </a:fld>
            <a:endParaRPr/>
          </a:p>
        </p:txBody>
      </p:sp>
      <p:sp>
        <p:nvSpPr>
          <p:cNvPr id="7" name="Rectangle 6">
            <a:extLst>
              <a:ext uri="{FF2B5EF4-FFF2-40B4-BE49-F238E27FC236}">
                <a16:creationId xmlns:a16="http://schemas.microsoft.com/office/drawing/2014/main" id="{80C09AD9-3BB0-1A43-8683-1B70E5E2150A}"/>
              </a:ext>
            </a:extLst>
          </p:cNvPr>
          <p:cNvSpPr/>
          <p:nvPr userDrawn="1"/>
        </p:nvSpPr>
        <p:spPr>
          <a:xfrm>
            <a:off x="0" y="0"/>
            <a:ext cx="12192000" cy="808075"/>
          </a:xfrm>
          <a:prstGeom prst="rect">
            <a:avLst/>
          </a:prstGeom>
          <a:solidFill>
            <a:srgbClr val="B441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0ADA10A2-1048-1449-AE68-484C792BD4F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4500" y="252185"/>
            <a:ext cx="1130395" cy="357415"/>
          </a:xfrm>
          <a:prstGeom prst="rect">
            <a:avLst/>
          </a:prstGeom>
        </p:spPr>
      </p:pic>
      <p:sp>
        <p:nvSpPr>
          <p:cNvPr id="11" name="TextBox 10">
            <a:extLst>
              <a:ext uri="{FF2B5EF4-FFF2-40B4-BE49-F238E27FC236}">
                <a16:creationId xmlns:a16="http://schemas.microsoft.com/office/drawing/2014/main" id="{734CF006-A965-564F-AE51-0E7F31061310}"/>
              </a:ext>
            </a:extLst>
          </p:cNvPr>
          <p:cNvSpPr txBox="1"/>
          <p:nvPr userDrawn="1"/>
        </p:nvSpPr>
        <p:spPr>
          <a:xfrm>
            <a:off x="7696200" y="304800"/>
            <a:ext cx="4191000"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i="1" kern="1200">
                <a:solidFill>
                  <a:schemeClr val="bg1"/>
                </a:solidFill>
                <a:effectLst/>
                <a:latin typeface="Palatino Linotype" panose="02040502050505030304" pitchFamily="18" charset="0"/>
                <a:ea typeface="+mn-ea"/>
                <a:cs typeface="+mn-cs"/>
              </a:rPr>
              <a:t>For Every Pharmacist. For All of Pharmacy.</a:t>
            </a:r>
            <a:endParaRPr lang="en-US" sz="1400" kern="1200">
              <a:solidFill>
                <a:schemeClr val="bg1"/>
              </a:solidFill>
              <a:effectLst/>
              <a:latin typeface="Palatino Linotype" panose="02040502050505030304" pitchFamily="18" charset="0"/>
              <a:ea typeface="+mn-ea"/>
              <a:cs typeface="+mn-cs"/>
            </a:endParaRPr>
          </a:p>
        </p:txBody>
      </p:sp>
      <p:sp>
        <p:nvSpPr>
          <p:cNvPr id="14" name="Text Placeholder 13">
            <a:extLst>
              <a:ext uri="{FF2B5EF4-FFF2-40B4-BE49-F238E27FC236}">
                <a16:creationId xmlns:a16="http://schemas.microsoft.com/office/drawing/2014/main" id="{3913E056-797F-C44D-BC3B-D4C1329B5B18}"/>
              </a:ext>
            </a:extLst>
          </p:cNvPr>
          <p:cNvSpPr>
            <a:spLocks noGrp="1"/>
          </p:cNvSpPr>
          <p:nvPr>
            <p:ph type="body" sz="quarter" idx="10"/>
          </p:nvPr>
        </p:nvSpPr>
        <p:spPr>
          <a:xfrm>
            <a:off x="457200" y="2438400"/>
            <a:ext cx="11353800" cy="1846659"/>
          </a:xfrm>
        </p:spPr>
        <p:txBody>
          <a:bodyPr numCol="1"/>
          <a:lstStyle>
            <a:lvl1pPr>
              <a:defRPr sz="2400" b="0" i="0">
                <a:latin typeface="+mn-lt"/>
                <a:ea typeface="Roboto Light" panose="02000000000000000000"/>
              </a:defRPr>
            </a:lvl1pPr>
            <a:lvl2pPr>
              <a:defRPr sz="2400" b="0" i="0">
                <a:latin typeface="+mn-lt"/>
                <a:ea typeface="Roboto Light" panose="02000000000000000000"/>
              </a:defRPr>
            </a:lvl2pPr>
            <a:lvl3pPr>
              <a:defRPr sz="2400" b="0" i="0">
                <a:latin typeface="+mn-lt"/>
                <a:ea typeface="Roboto Light" panose="02000000000000000000"/>
              </a:defRPr>
            </a:lvl3pPr>
            <a:lvl4pPr>
              <a:defRPr sz="2400" b="0" i="0">
                <a:latin typeface="+mn-lt"/>
                <a:ea typeface="Roboto Light" panose="02000000000000000000"/>
              </a:defRPr>
            </a:lvl4pPr>
            <a:lvl5pPr>
              <a:defRPr sz="2400" b="0" i="0">
                <a:latin typeface="+mn-lt"/>
                <a:ea typeface="Roboto Light" panose="0200000000000000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12010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sp>
        <p:nvSpPr>
          <p:cNvPr id="4" name="Holder 4"/>
          <p:cNvSpPr>
            <a:spLocks noGrp="1"/>
          </p:cNvSpPr>
          <p:nvPr>
            <p:ph type="ftr" sz="quarter" idx="5"/>
          </p:nvPr>
        </p:nvSpPr>
        <p:spPr/>
        <p:txBody>
          <a:bodyPr lIns="0" tIns="0" rIns="0" bIns="0"/>
          <a:lstStyle>
            <a:lvl1pPr>
              <a:defRPr sz="1200" b="0" i="0">
                <a:solidFill>
                  <a:srgbClr val="969799"/>
                </a:solidFill>
                <a:latin typeface="+mn-lt"/>
                <a:cs typeface="Roboto"/>
              </a:defRPr>
            </a:lvl1pPr>
          </a:lstStyle>
          <a:p>
            <a:pPr marL="12700">
              <a:spcBef>
                <a:spcPts val="10"/>
              </a:spcBef>
            </a:pPr>
            <a:r>
              <a:rPr lang="en-US"/>
              <a:t>pharmacist.com</a:t>
            </a:r>
          </a:p>
        </p:txBody>
      </p:sp>
      <p:sp>
        <p:nvSpPr>
          <p:cNvPr id="6" name="Holder 6"/>
          <p:cNvSpPr>
            <a:spLocks noGrp="1"/>
          </p:cNvSpPr>
          <p:nvPr>
            <p:ph type="sldNum" sz="quarter" idx="7"/>
          </p:nvPr>
        </p:nvSpPr>
        <p:spPr/>
        <p:txBody>
          <a:bodyPr lIns="0" tIns="0" rIns="0" bIns="0"/>
          <a:lstStyle>
            <a:lvl1pPr>
              <a:defRPr sz="1200" b="0" i="0">
                <a:solidFill>
                  <a:srgbClr val="969799"/>
                </a:solidFill>
                <a:latin typeface="Roboto"/>
                <a:cs typeface="Roboto"/>
              </a:defRPr>
            </a:lvl1pPr>
          </a:lstStyle>
          <a:p>
            <a:pPr marL="38100">
              <a:lnSpc>
                <a:spcPct val="100000"/>
              </a:lnSpc>
              <a:spcBef>
                <a:spcPts val="10"/>
              </a:spcBef>
            </a:pPr>
            <a:fld id="{81D60167-4931-47E6-BA6A-407CBD079E47}" type="slidenum">
              <a:rPr dirty="0"/>
              <a:t>‹#›</a:t>
            </a:fld>
            <a:endParaRPr/>
          </a:p>
        </p:txBody>
      </p:sp>
      <p:sp>
        <p:nvSpPr>
          <p:cNvPr id="7" name="Rectangle 6">
            <a:extLst>
              <a:ext uri="{FF2B5EF4-FFF2-40B4-BE49-F238E27FC236}">
                <a16:creationId xmlns:a16="http://schemas.microsoft.com/office/drawing/2014/main" id="{80C09AD9-3BB0-1A43-8683-1B70E5E2150A}"/>
              </a:ext>
            </a:extLst>
          </p:cNvPr>
          <p:cNvSpPr/>
          <p:nvPr userDrawn="1"/>
        </p:nvSpPr>
        <p:spPr>
          <a:xfrm>
            <a:off x="0" y="0"/>
            <a:ext cx="12192000" cy="808075"/>
          </a:xfrm>
          <a:prstGeom prst="rect">
            <a:avLst/>
          </a:prstGeom>
          <a:solidFill>
            <a:srgbClr val="B441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0ADA10A2-1048-1449-AE68-484C792BD4F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4500" y="252185"/>
            <a:ext cx="1130395" cy="357415"/>
          </a:xfrm>
          <a:prstGeom prst="rect">
            <a:avLst/>
          </a:prstGeom>
        </p:spPr>
      </p:pic>
      <p:sp>
        <p:nvSpPr>
          <p:cNvPr id="10" name="Text Placeholder 9">
            <a:extLst>
              <a:ext uri="{FF2B5EF4-FFF2-40B4-BE49-F238E27FC236}">
                <a16:creationId xmlns:a16="http://schemas.microsoft.com/office/drawing/2014/main" id="{126C80F6-F1F1-2E47-8285-B571C3F344FF}"/>
              </a:ext>
            </a:extLst>
          </p:cNvPr>
          <p:cNvSpPr>
            <a:spLocks noGrp="1"/>
          </p:cNvSpPr>
          <p:nvPr>
            <p:ph type="body" sz="quarter" idx="10"/>
          </p:nvPr>
        </p:nvSpPr>
        <p:spPr>
          <a:xfrm>
            <a:off x="457200" y="5486400"/>
            <a:ext cx="5638800" cy="369332"/>
          </a:xfrm>
        </p:spPr>
        <p:txBody>
          <a:bodyPr/>
          <a:lstStyle>
            <a:lvl1pPr>
              <a:defRPr sz="2400" b="0" i="0">
                <a:latin typeface="+mn-lt"/>
                <a:ea typeface="Roboto Light" panose="02000000000000000000"/>
              </a:defRPr>
            </a:lvl1pPr>
            <a:lvl2pPr>
              <a:defRPr sz="2400">
                <a:latin typeface="Roboto" panose="02000000000000000000" pitchFamily="2" charset="0"/>
                <a:ea typeface="Roboto" panose="02000000000000000000" pitchFamily="2" charset="0"/>
              </a:defRPr>
            </a:lvl2pPr>
            <a:lvl3pPr>
              <a:defRPr sz="2400">
                <a:latin typeface="Roboto" panose="02000000000000000000" pitchFamily="2" charset="0"/>
                <a:ea typeface="Roboto" panose="02000000000000000000" pitchFamily="2" charset="0"/>
              </a:defRPr>
            </a:lvl3pPr>
            <a:lvl4pPr>
              <a:defRPr sz="2400">
                <a:latin typeface="Roboto" panose="02000000000000000000" pitchFamily="2" charset="0"/>
                <a:ea typeface="Roboto" panose="02000000000000000000" pitchFamily="2" charset="0"/>
              </a:defRPr>
            </a:lvl4pPr>
            <a:lvl5pPr>
              <a:defRPr sz="2400">
                <a:latin typeface="Roboto" panose="02000000000000000000" pitchFamily="2" charset="0"/>
                <a:ea typeface="Roboto" panose="02000000000000000000" pitchFamily="2" charset="0"/>
              </a:defRPr>
            </a:lvl5pPr>
          </a:lstStyle>
          <a:p>
            <a:pPr lvl="0"/>
            <a:r>
              <a:rPr lang="en-US"/>
              <a:t>Click to edit Master text styles</a:t>
            </a:r>
          </a:p>
        </p:txBody>
      </p:sp>
      <p:sp>
        <p:nvSpPr>
          <p:cNvPr id="11" name="TextBox 10">
            <a:extLst>
              <a:ext uri="{FF2B5EF4-FFF2-40B4-BE49-F238E27FC236}">
                <a16:creationId xmlns:a16="http://schemas.microsoft.com/office/drawing/2014/main" id="{734CF006-A965-564F-AE51-0E7F31061310}"/>
              </a:ext>
            </a:extLst>
          </p:cNvPr>
          <p:cNvSpPr txBox="1"/>
          <p:nvPr userDrawn="1"/>
        </p:nvSpPr>
        <p:spPr>
          <a:xfrm>
            <a:off x="7696200" y="304800"/>
            <a:ext cx="4191000"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i="1" kern="1200">
                <a:solidFill>
                  <a:schemeClr val="bg1"/>
                </a:solidFill>
                <a:effectLst/>
                <a:latin typeface="Palatino Linotype" panose="02040502050505030304" pitchFamily="18" charset="0"/>
                <a:ea typeface="+mn-ea"/>
                <a:cs typeface="+mn-cs"/>
              </a:rPr>
              <a:t>For Every Pharmacist. For All of Pharmacy.</a:t>
            </a:r>
            <a:endParaRPr lang="en-US" sz="1400" kern="1200">
              <a:solidFill>
                <a:schemeClr val="bg1"/>
              </a:solidFill>
              <a:effectLst/>
              <a:latin typeface="Palatino Linotype" panose="02040502050505030304" pitchFamily="18" charset="0"/>
              <a:ea typeface="+mn-ea"/>
              <a:cs typeface="+mn-cs"/>
            </a:endParaRPr>
          </a:p>
        </p:txBody>
      </p:sp>
      <p:sp>
        <p:nvSpPr>
          <p:cNvPr id="13" name="Text Placeholder 12">
            <a:extLst>
              <a:ext uri="{FF2B5EF4-FFF2-40B4-BE49-F238E27FC236}">
                <a16:creationId xmlns:a16="http://schemas.microsoft.com/office/drawing/2014/main" id="{D1E82340-A787-B148-997F-A1D347CAF8BF}"/>
              </a:ext>
            </a:extLst>
          </p:cNvPr>
          <p:cNvSpPr>
            <a:spLocks noGrp="1"/>
          </p:cNvSpPr>
          <p:nvPr>
            <p:ph type="body" sz="quarter" idx="12"/>
          </p:nvPr>
        </p:nvSpPr>
        <p:spPr>
          <a:xfrm>
            <a:off x="457200" y="4343400"/>
            <a:ext cx="1295400" cy="369332"/>
          </a:xfrm>
        </p:spPr>
        <p:txBody>
          <a:bodyPr/>
          <a:lstStyle>
            <a:lvl1pPr algn="ctr">
              <a:defRPr sz="1200" b="0" i="0">
                <a:latin typeface="+mn-lt"/>
                <a:ea typeface="Roboto" panose="02000000000000000000"/>
                <a:cs typeface="Roboto" panose="02000000000000000000"/>
              </a:defRPr>
            </a:lvl1pPr>
            <a:lvl2pPr>
              <a:defRPr sz="1200" b="0" i="0">
                <a:latin typeface="Roboto" panose="02000000000000000000" pitchFamily="2" charset="0"/>
                <a:ea typeface="Roboto" panose="02000000000000000000" pitchFamily="2" charset="0"/>
                <a:cs typeface="Roboto" panose="02000000000000000000" pitchFamily="2" charset="0"/>
              </a:defRPr>
            </a:lvl2pPr>
            <a:lvl3pPr>
              <a:defRPr sz="1200" b="0" i="0">
                <a:latin typeface="Roboto" panose="02000000000000000000" pitchFamily="2" charset="0"/>
                <a:ea typeface="Roboto" panose="02000000000000000000" pitchFamily="2" charset="0"/>
                <a:cs typeface="Roboto" panose="02000000000000000000" pitchFamily="2" charset="0"/>
              </a:defRPr>
            </a:lvl3pPr>
            <a:lvl4pPr>
              <a:defRPr sz="1200" b="0" i="0">
                <a:latin typeface="Roboto" panose="02000000000000000000" pitchFamily="2" charset="0"/>
                <a:ea typeface="Roboto" panose="02000000000000000000" pitchFamily="2" charset="0"/>
                <a:cs typeface="Roboto" panose="02000000000000000000" pitchFamily="2" charset="0"/>
              </a:defRPr>
            </a:lvl4pPr>
            <a:lvl5pPr>
              <a:defRPr sz="1200" b="0" i="0">
                <a:latin typeface="Roboto" panose="02000000000000000000" pitchFamily="2" charset="0"/>
                <a:ea typeface="Roboto" panose="02000000000000000000" pitchFamily="2" charset="0"/>
                <a:cs typeface="Roboto" panose="02000000000000000000" pitchFamily="2" charset="0"/>
              </a:defRPr>
            </a:lvl5pPr>
          </a:lstStyle>
          <a:p>
            <a:pPr lvl="0"/>
            <a:r>
              <a:rPr lang="en-US"/>
              <a:t>Click to edit Master text styles</a:t>
            </a:r>
          </a:p>
        </p:txBody>
      </p:sp>
      <p:sp>
        <p:nvSpPr>
          <p:cNvPr id="12" name="Holder 2">
            <a:extLst>
              <a:ext uri="{FF2B5EF4-FFF2-40B4-BE49-F238E27FC236}">
                <a16:creationId xmlns:a16="http://schemas.microsoft.com/office/drawing/2014/main" id="{2CB83DA7-2A17-C24F-91B8-97CA054DF45C}"/>
              </a:ext>
            </a:extLst>
          </p:cNvPr>
          <p:cNvSpPr>
            <a:spLocks noGrp="1"/>
          </p:cNvSpPr>
          <p:nvPr>
            <p:ph type="title"/>
          </p:nvPr>
        </p:nvSpPr>
        <p:spPr>
          <a:xfrm>
            <a:off x="444500" y="1450192"/>
            <a:ext cx="7708900" cy="777136"/>
          </a:xfrm>
          <a:prstGeom prst="rect">
            <a:avLst/>
          </a:prstGeom>
        </p:spPr>
        <p:txBody>
          <a:bodyPr lIns="0" tIns="0" rIns="0" bIns="0"/>
          <a:lstStyle>
            <a:lvl1pPr>
              <a:defRPr sz="5050" b="0" i="0">
                <a:solidFill>
                  <a:srgbClr val="B44198"/>
                </a:solidFill>
                <a:latin typeface="+mj-lt"/>
                <a:cs typeface="Roboto-Thin"/>
              </a:defRPr>
            </a:lvl1pPr>
          </a:lstStyle>
          <a:p>
            <a:endParaRPr/>
          </a:p>
        </p:txBody>
      </p:sp>
      <p:sp>
        <p:nvSpPr>
          <p:cNvPr id="14" name="Picture Placeholder 13">
            <a:extLst>
              <a:ext uri="{FF2B5EF4-FFF2-40B4-BE49-F238E27FC236}">
                <a16:creationId xmlns:a16="http://schemas.microsoft.com/office/drawing/2014/main" id="{AE5501DA-78C4-B644-9A2C-A0F75FABB9A7}"/>
              </a:ext>
            </a:extLst>
          </p:cNvPr>
          <p:cNvSpPr>
            <a:spLocks noGrp="1"/>
          </p:cNvSpPr>
          <p:nvPr>
            <p:ph type="pic" sz="quarter" idx="13"/>
          </p:nvPr>
        </p:nvSpPr>
        <p:spPr>
          <a:xfrm>
            <a:off x="457200" y="2819400"/>
            <a:ext cx="1295400" cy="1295400"/>
          </a:xfrm>
        </p:spPr>
        <p:txBody>
          <a:bodyPr/>
          <a:lstStyle/>
          <a:p>
            <a:endParaRPr lang="en-US"/>
          </a:p>
        </p:txBody>
      </p:sp>
      <p:sp>
        <p:nvSpPr>
          <p:cNvPr id="20" name="Picture Placeholder 13">
            <a:extLst>
              <a:ext uri="{FF2B5EF4-FFF2-40B4-BE49-F238E27FC236}">
                <a16:creationId xmlns:a16="http://schemas.microsoft.com/office/drawing/2014/main" id="{655760BC-289A-7C4B-BD21-2B341241D1FE}"/>
              </a:ext>
            </a:extLst>
          </p:cNvPr>
          <p:cNvSpPr>
            <a:spLocks noGrp="1"/>
          </p:cNvSpPr>
          <p:nvPr>
            <p:ph type="pic" sz="quarter" idx="14"/>
          </p:nvPr>
        </p:nvSpPr>
        <p:spPr>
          <a:xfrm>
            <a:off x="2441448" y="2819400"/>
            <a:ext cx="1295400" cy="1295400"/>
          </a:xfrm>
        </p:spPr>
        <p:txBody>
          <a:bodyPr/>
          <a:lstStyle/>
          <a:p>
            <a:endParaRPr lang="en-US"/>
          </a:p>
        </p:txBody>
      </p:sp>
      <p:sp>
        <p:nvSpPr>
          <p:cNvPr id="21" name="Picture Placeholder 13">
            <a:extLst>
              <a:ext uri="{FF2B5EF4-FFF2-40B4-BE49-F238E27FC236}">
                <a16:creationId xmlns:a16="http://schemas.microsoft.com/office/drawing/2014/main" id="{675774EE-7433-C54A-BC57-E32A6E4EB6B4}"/>
              </a:ext>
            </a:extLst>
          </p:cNvPr>
          <p:cNvSpPr>
            <a:spLocks noGrp="1"/>
          </p:cNvSpPr>
          <p:nvPr>
            <p:ph type="pic" sz="quarter" idx="15"/>
          </p:nvPr>
        </p:nvSpPr>
        <p:spPr>
          <a:xfrm>
            <a:off x="4425696" y="2819400"/>
            <a:ext cx="1295400" cy="1295400"/>
          </a:xfrm>
        </p:spPr>
        <p:txBody>
          <a:bodyPr/>
          <a:lstStyle/>
          <a:p>
            <a:endParaRPr lang="en-US"/>
          </a:p>
        </p:txBody>
      </p:sp>
      <p:sp>
        <p:nvSpPr>
          <p:cNvPr id="22" name="Picture Placeholder 13">
            <a:extLst>
              <a:ext uri="{FF2B5EF4-FFF2-40B4-BE49-F238E27FC236}">
                <a16:creationId xmlns:a16="http://schemas.microsoft.com/office/drawing/2014/main" id="{45CFE02B-1D2B-5B47-B1CB-F06C9A9E0F8F}"/>
              </a:ext>
            </a:extLst>
          </p:cNvPr>
          <p:cNvSpPr>
            <a:spLocks noGrp="1"/>
          </p:cNvSpPr>
          <p:nvPr>
            <p:ph type="pic" sz="quarter" idx="16"/>
          </p:nvPr>
        </p:nvSpPr>
        <p:spPr>
          <a:xfrm>
            <a:off x="6409944" y="2819400"/>
            <a:ext cx="1295400" cy="1295400"/>
          </a:xfrm>
        </p:spPr>
        <p:txBody>
          <a:bodyPr/>
          <a:lstStyle/>
          <a:p>
            <a:endParaRPr lang="en-US"/>
          </a:p>
        </p:txBody>
      </p:sp>
      <p:sp>
        <p:nvSpPr>
          <p:cNvPr id="23" name="Picture Placeholder 13">
            <a:extLst>
              <a:ext uri="{FF2B5EF4-FFF2-40B4-BE49-F238E27FC236}">
                <a16:creationId xmlns:a16="http://schemas.microsoft.com/office/drawing/2014/main" id="{401F0E7A-22DE-C046-9210-E075306A57C8}"/>
              </a:ext>
            </a:extLst>
          </p:cNvPr>
          <p:cNvSpPr>
            <a:spLocks noGrp="1"/>
          </p:cNvSpPr>
          <p:nvPr>
            <p:ph type="pic" sz="quarter" idx="17"/>
          </p:nvPr>
        </p:nvSpPr>
        <p:spPr>
          <a:xfrm>
            <a:off x="8394192" y="2819400"/>
            <a:ext cx="1295400" cy="1295400"/>
          </a:xfrm>
        </p:spPr>
        <p:txBody>
          <a:bodyPr/>
          <a:lstStyle/>
          <a:p>
            <a:endParaRPr lang="en-US"/>
          </a:p>
        </p:txBody>
      </p:sp>
      <p:sp>
        <p:nvSpPr>
          <p:cNvPr id="24" name="Picture Placeholder 13">
            <a:extLst>
              <a:ext uri="{FF2B5EF4-FFF2-40B4-BE49-F238E27FC236}">
                <a16:creationId xmlns:a16="http://schemas.microsoft.com/office/drawing/2014/main" id="{15097E72-70CB-4F4D-952E-AD3E305ECA55}"/>
              </a:ext>
            </a:extLst>
          </p:cNvPr>
          <p:cNvSpPr>
            <a:spLocks noGrp="1"/>
          </p:cNvSpPr>
          <p:nvPr>
            <p:ph type="pic" sz="quarter" idx="18"/>
          </p:nvPr>
        </p:nvSpPr>
        <p:spPr>
          <a:xfrm>
            <a:off x="10378440" y="2819400"/>
            <a:ext cx="1295400" cy="1295400"/>
          </a:xfrm>
        </p:spPr>
        <p:txBody>
          <a:bodyPr/>
          <a:lstStyle/>
          <a:p>
            <a:endParaRPr lang="en-US"/>
          </a:p>
        </p:txBody>
      </p:sp>
      <p:sp>
        <p:nvSpPr>
          <p:cNvPr id="25" name="Text Placeholder 12">
            <a:extLst>
              <a:ext uri="{FF2B5EF4-FFF2-40B4-BE49-F238E27FC236}">
                <a16:creationId xmlns:a16="http://schemas.microsoft.com/office/drawing/2014/main" id="{F2EB6677-61E0-644A-8EBF-3FF2A9559207}"/>
              </a:ext>
            </a:extLst>
          </p:cNvPr>
          <p:cNvSpPr>
            <a:spLocks noGrp="1"/>
          </p:cNvSpPr>
          <p:nvPr>
            <p:ph type="body" sz="quarter" idx="19"/>
          </p:nvPr>
        </p:nvSpPr>
        <p:spPr>
          <a:xfrm>
            <a:off x="2434590" y="4343400"/>
            <a:ext cx="1295400" cy="369332"/>
          </a:xfrm>
        </p:spPr>
        <p:txBody>
          <a:bodyPr/>
          <a:lstStyle>
            <a:lvl1pPr algn="ctr">
              <a:defRPr sz="1200" b="0" i="0">
                <a:latin typeface="+mn-lt"/>
                <a:ea typeface="Roboto" panose="02000000000000000000"/>
                <a:cs typeface="Roboto" panose="02000000000000000000"/>
              </a:defRPr>
            </a:lvl1pPr>
            <a:lvl2pPr>
              <a:defRPr sz="1200" b="0" i="0">
                <a:latin typeface="Roboto" panose="02000000000000000000" pitchFamily="2" charset="0"/>
                <a:ea typeface="Roboto" panose="02000000000000000000" pitchFamily="2" charset="0"/>
                <a:cs typeface="Roboto" panose="02000000000000000000" pitchFamily="2" charset="0"/>
              </a:defRPr>
            </a:lvl2pPr>
            <a:lvl3pPr>
              <a:defRPr sz="1200" b="0" i="0">
                <a:latin typeface="Roboto" panose="02000000000000000000" pitchFamily="2" charset="0"/>
                <a:ea typeface="Roboto" panose="02000000000000000000" pitchFamily="2" charset="0"/>
                <a:cs typeface="Roboto" panose="02000000000000000000" pitchFamily="2" charset="0"/>
              </a:defRPr>
            </a:lvl3pPr>
            <a:lvl4pPr>
              <a:defRPr sz="1200" b="0" i="0">
                <a:latin typeface="Roboto" panose="02000000000000000000" pitchFamily="2" charset="0"/>
                <a:ea typeface="Roboto" panose="02000000000000000000" pitchFamily="2" charset="0"/>
                <a:cs typeface="Roboto" panose="02000000000000000000" pitchFamily="2" charset="0"/>
              </a:defRPr>
            </a:lvl4pPr>
            <a:lvl5pPr>
              <a:defRPr sz="1200" b="0" i="0">
                <a:latin typeface="Roboto" panose="02000000000000000000" pitchFamily="2" charset="0"/>
                <a:ea typeface="Roboto" panose="02000000000000000000" pitchFamily="2" charset="0"/>
                <a:cs typeface="Roboto" panose="02000000000000000000" pitchFamily="2" charset="0"/>
              </a:defRPr>
            </a:lvl5pPr>
          </a:lstStyle>
          <a:p>
            <a:pPr lvl="0"/>
            <a:r>
              <a:rPr lang="en-US"/>
              <a:t>Click to edit Master text styles</a:t>
            </a:r>
          </a:p>
        </p:txBody>
      </p:sp>
      <p:sp>
        <p:nvSpPr>
          <p:cNvPr id="26" name="Text Placeholder 12">
            <a:extLst>
              <a:ext uri="{FF2B5EF4-FFF2-40B4-BE49-F238E27FC236}">
                <a16:creationId xmlns:a16="http://schemas.microsoft.com/office/drawing/2014/main" id="{63D11B55-AD5A-2648-A276-5D7414119572}"/>
              </a:ext>
            </a:extLst>
          </p:cNvPr>
          <p:cNvSpPr>
            <a:spLocks noGrp="1"/>
          </p:cNvSpPr>
          <p:nvPr>
            <p:ph type="body" sz="quarter" idx="20"/>
          </p:nvPr>
        </p:nvSpPr>
        <p:spPr>
          <a:xfrm>
            <a:off x="4434840" y="4343400"/>
            <a:ext cx="1295400" cy="369332"/>
          </a:xfrm>
        </p:spPr>
        <p:txBody>
          <a:bodyPr/>
          <a:lstStyle>
            <a:lvl1pPr algn="ctr">
              <a:defRPr sz="1200" b="0" i="0">
                <a:latin typeface="+mn-lt"/>
                <a:ea typeface="Roboto" panose="02000000000000000000"/>
                <a:cs typeface="Roboto" panose="02000000000000000000"/>
              </a:defRPr>
            </a:lvl1pPr>
            <a:lvl2pPr>
              <a:defRPr sz="1200" b="0" i="0">
                <a:latin typeface="Roboto" panose="02000000000000000000" pitchFamily="2" charset="0"/>
                <a:ea typeface="Roboto" panose="02000000000000000000" pitchFamily="2" charset="0"/>
                <a:cs typeface="Roboto" panose="02000000000000000000" pitchFamily="2" charset="0"/>
              </a:defRPr>
            </a:lvl2pPr>
            <a:lvl3pPr>
              <a:defRPr sz="1200" b="0" i="0">
                <a:latin typeface="Roboto" panose="02000000000000000000" pitchFamily="2" charset="0"/>
                <a:ea typeface="Roboto" panose="02000000000000000000" pitchFamily="2" charset="0"/>
                <a:cs typeface="Roboto" panose="02000000000000000000" pitchFamily="2" charset="0"/>
              </a:defRPr>
            </a:lvl3pPr>
            <a:lvl4pPr>
              <a:defRPr sz="1200" b="0" i="0">
                <a:latin typeface="Roboto" panose="02000000000000000000" pitchFamily="2" charset="0"/>
                <a:ea typeface="Roboto" panose="02000000000000000000" pitchFamily="2" charset="0"/>
                <a:cs typeface="Roboto" panose="02000000000000000000" pitchFamily="2" charset="0"/>
              </a:defRPr>
            </a:lvl4pPr>
            <a:lvl5pPr>
              <a:defRPr sz="1200" b="0" i="0">
                <a:latin typeface="Roboto" panose="02000000000000000000" pitchFamily="2" charset="0"/>
                <a:ea typeface="Roboto" panose="02000000000000000000" pitchFamily="2" charset="0"/>
                <a:cs typeface="Roboto" panose="02000000000000000000" pitchFamily="2" charset="0"/>
              </a:defRPr>
            </a:lvl5pPr>
          </a:lstStyle>
          <a:p>
            <a:pPr lvl="0"/>
            <a:r>
              <a:rPr lang="en-US"/>
              <a:t>Click to edit Master text styles</a:t>
            </a:r>
          </a:p>
        </p:txBody>
      </p:sp>
      <p:sp>
        <p:nvSpPr>
          <p:cNvPr id="27" name="Text Placeholder 12">
            <a:extLst>
              <a:ext uri="{FF2B5EF4-FFF2-40B4-BE49-F238E27FC236}">
                <a16:creationId xmlns:a16="http://schemas.microsoft.com/office/drawing/2014/main" id="{8DF7ECB7-60B2-CA4F-ACF6-5411665AC48B}"/>
              </a:ext>
            </a:extLst>
          </p:cNvPr>
          <p:cNvSpPr>
            <a:spLocks noGrp="1"/>
          </p:cNvSpPr>
          <p:nvPr>
            <p:ph type="body" sz="quarter" idx="21"/>
          </p:nvPr>
        </p:nvSpPr>
        <p:spPr>
          <a:xfrm>
            <a:off x="6412230" y="4343400"/>
            <a:ext cx="1295400" cy="369332"/>
          </a:xfrm>
        </p:spPr>
        <p:txBody>
          <a:bodyPr/>
          <a:lstStyle>
            <a:lvl1pPr algn="ctr">
              <a:defRPr sz="1200" b="0" i="0">
                <a:latin typeface="+mn-lt"/>
                <a:ea typeface="Roboto" panose="02000000000000000000"/>
                <a:cs typeface="Roboto" panose="02000000000000000000"/>
              </a:defRPr>
            </a:lvl1pPr>
            <a:lvl2pPr>
              <a:defRPr sz="1200" b="0" i="0">
                <a:latin typeface="Roboto" panose="02000000000000000000" pitchFamily="2" charset="0"/>
                <a:ea typeface="Roboto" panose="02000000000000000000" pitchFamily="2" charset="0"/>
                <a:cs typeface="Roboto" panose="02000000000000000000" pitchFamily="2" charset="0"/>
              </a:defRPr>
            </a:lvl2pPr>
            <a:lvl3pPr>
              <a:defRPr sz="1200" b="0" i="0">
                <a:latin typeface="Roboto" panose="02000000000000000000" pitchFamily="2" charset="0"/>
                <a:ea typeface="Roboto" panose="02000000000000000000" pitchFamily="2" charset="0"/>
                <a:cs typeface="Roboto" panose="02000000000000000000" pitchFamily="2" charset="0"/>
              </a:defRPr>
            </a:lvl3pPr>
            <a:lvl4pPr>
              <a:defRPr sz="1200" b="0" i="0">
                <a:latin typeface="Roboto" panose="02000000000000000000" pitchFamily="2" charset="0"/>
                <a:ea typeface="Roboto" panose="02000000000000000000" pitchFamily="2" charset="0"/>
                <a:cs typeface="Roboto" panose="02000000000000000000" pitchFamily="2" charset="0"/>
              </a:defRPr>
            </a:lvl4pPr>
            <a:lvl5pPr>
              <a:defRPr sz="1200" b="0" i="0">
                <a:latin typeface="Roboto" panose="02000000000000000000" pitchFamily="2" charset="0"/>
                <a:ea typeface="Roboto" panose="02000000000000000000" pitchFamily="2" charset="0"/>
                <a:cs typeface="Roboto" panose="02000000000000000000" pitchFamily="2" charset="0"/>
              </a:defRPr>
            </a:lvl5pPr>
          </a:lstStyle>
          <a:p>
            <a:pPr lvl="0"/>
            <a:r>
              <a:rPr lang="en-US"/>
              <a:t>Click to edit Master text styles</a:t>
            </a:r>
          </a:p>
        </p:txBody>
      </p:sp>
      <p:sp>
        <p:nvSpPr>
          <p:cNvPr id="28" name="Text Placeholder 12">
            <a:extLst>
              <a:ext uri="{FF2B5EF4-FFF2-40B4-BE49-F238E27FC236}">
                <a16:creationId xmlns:a16="http://schemas.microsoft.com/office/drawing/2014/main" id="{B22B8401-07CC-B34B-B77C-E70BEED250C3}"/>
              </a:ext>
            </a:extLst>
          </p:cNvPr>
          <p:cNvSpPr>
            <a:spLocks noGrp="1"/>
          </p:cNvSpPr>
          <p:nvPr>
            <p:ph type="body" sz="quarter" idx="22"/>
          </p:nvPr>
        </p:nvSpPr>
        <p:spPr>
          <a:xfrm>
            <a:off x="8378190" y="4343400"/>
            <a:ext cx="1295400" cy="369332"/>
          </a:xfrm>
        </p:spPr>
        <p:txBody>
          <a:bodyPr/>
          <a:lstStyle>
            <a:lvl1pPr algn="ctr">
              <a:defRPr sz="1200" b="0" i="0">
                <a:latin typeface="+mn-lt"/>
                <a:ea typeface="Roboto" panose="02000000000000000000"/>
                <a:cs typeface="Roboto" panose="02000000000000000000"/>
              </a:defRPr>
            </a:lvl1pPr>
            <a:lvl2pPr>
              <a:defRPr sz="1200" b="0" i="0">
                <a:latin typeface="Roboto" panose="02000000000000000000" pitchFamily="2" charset="0"/>
                <a:ea typeface="Roboto" panose="02000000000000000000" pitchFamily="2" charset="0"/>
                <a:cs typeface="Roboto" panose="02000000000000000000" pitchFamily="2" charset="0"/>
              </a:defRPr>
            </a:lvl2pPr>
            <a:lvl3pPr>
              <a:defRPr sz="1200" b="0" i="0">
                <a:latin typeface="Roboto" panose="02000000000000000000" pitchFamily="2" charset="0"/>
                <a:ea typeface="Roboto" panose="02000000000000000000" pitchFamily="2" charset="0"/>
                <a:cs typeface="Roboto" panose="02000000000000000000" pitchFamily="2" charset="0"/>
              </a:defRPr>
            </a:lvl3pPr>
            <a:lvl4pPr>
              <a:defRPr sz="1200" b="0" i="0">
                <a:latin typeface="Roboto" panose="02000000000000000000" pitchFamily="2" charset="0"/>
                <a:ea typeface="Roboto" panose="02000000000000000000" pitchFamily="2" charset="0"/>
                <a:cs typeface="Roboto" panose="02000000000000000000" pitchFamily="2" charset="0"/>
              </a:defRPr>
            </a:lvl4pPr>
            <a:lvl5pPr>
              <a:defRPr sz="1200" b="0" i="0">
                <a:latin typeface="Roboto" panose="02000000000000000000" pitchFamily="2" charset="0"/>
                <a:ea typeface="Roboto" panose="02000000000000000000" pitchFamily="2" charset="0"/>
                <a:cs typeface="Roboto" panose="02000000000000000000" pitchFamily="2" charset="0"/>
              </a:defRPr>
            </a:lvl5pPr>
          </a:lstStyle>
          <a:p>
            <a:pPr lvl="0"/>
            <a:r>
              <a:rPr lang="en-US"/>
              <a:t>Click to edit Master text styles</a:t>
            </a:r>
          </a:p>
        </p:txBody>
      </p:sp>
      <p:sp>
        <p:nvSpPr>
          <p:cNvPr id="29" name="Text Placeholder 12">
            <a:extLst>
              <a:ext uri="{FF2B5EF4-FFF2-40B4-BE49-F238E27FC236}">
                <a16:creationId xmlns:a16="http://schemas.microsoft.com/office/drawing/2014/main" id="{9EEE706D-7F38-644D-B9E3-6F38750A3704}"/>
              </a:ext>
            </a:extLst>
          </p:cNvPr>
          <p:cNvSpPr>
            <a:spLocks noGrp="1"/>
          </p:cNvSpPr>
          <p:nvPr>
            <p:ph type="body" sz="quarter" idx="23"/>
          </p:nvPr>
        </p:nvSpPr>
        <p:spPr>
          <a:xfrm>
            <a:off x="10355580" y="4343400"/>
            <a:ext cx="1295400" cy="369332"/>
          </a:xfrm>
        </p:spPr>
        <p:txBody>
          <a:bodyPr/>
          <a:lstStyle>
            <a:lvl1pPr algn="ctr">
              <a:defRPr sz="1200" b="0" i="0">
                <a:latin typeface="+mn-lt"/>
                <a:ea typeface="Roboto" panose="02000000000000000000"/>
                <a:cs typeface="Roboto" panose="02000000000000000000"/>
              </a:defRPr>
            </a:lvl1pPr>
            <a:lvl2pPr>
              <a:defRPr sz="1200" b="0" i="0">
                <a:latin typeface="Roboto" panose="02000000000000000000" pitchFamily="2" charset="0"/>
                <a:ea typeface="Roboto" panose="02000000000000000000" pitchFamily="2" charset="0"/>
                <a:cs typeface="Roboto" panose="02000000000000000000" pitchFamily="2" charset="0"/>
              </a:defRPr>
            </a:lvl2pPr>
            <a:lvl3pPr>
              <a:defRPr sz="1200" b="0" i="0">
                <a:latin typeface="Roboto" panose="02000000000000000000" pitchFamily="2" charset="0"/>
                <a:ea typeface="Roboto" panose="02000000000000000000" pitchFamily="2" charset="0"/>
                <a:cs typeface="Roboto" panose="02000000000000000000" pitchFamily="2" charset="0"/>
              </a:defRPr>
            </a:lvl3pPr>
            <a:lvl4pPr>
              <a:defRPr sz="1200" b="0" i="0">
                <a:latin typeface="Roboto" panose="02000000000000000000" pitchFamily="2" charset="0"/>
                <a:ea typeface="Roboto" panose="02000000000000000000" pitchFamily="2" charset="0"/>
                <a:cs typeface="Roboto" panose="02000000000000000000" pitchFamily="2" charset="0"/>
              </a:defRPr>
            </a:lvl4pPr>
            <a:lvl5pPr>
              <a:defRPr sz="1200" b="0" i="0">
                <a:latin typeface="Roboto" panose="02000000000000000000" pitchFamily="2" charset="0"/>
                <a:ea typeface="Roboto" panose="02000000000000000000" pitchFamily="2" charset="0"/>
                <a:cs typeface="Roboto" panose="02000000000000000000" pitchFamily="2" charset="0"/>
              </a:defRPr>
            </a:lvl5pPr>
          </a:lstStyle>
          <a:p>
            <a:pPr lvl="0"/>
            <a:r>
              <a:rPr lang="en-US"/>
              <a:t>Click to edit Master text styles</a:t>
            </a:r>
          </a:p>
        </p:txBody>
      </p:sp>
    </p:spTree>
    <p:extLst>
      <p:ext uri="{BB962C8B-B14F-4D97-AF65-F5344CB8AC3E}">
        <p14:creationId xmlns:p14="http://schemas.microsoft.com/office/powerpoint/2010/main" val="887708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6_Title Slide">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CB8353A1-6E58-42B4-A8E9-1123B3AE895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2" name="Holder 2"/>
          <p:cNvSpPr>
            <a:spLocks noGrp="1"/>
          </p:cNvSpPr>
          <p:nvPr>
            <p:ph type="ctrTitle"/>
          </p:nvPr>
        </p:nvSpPr>
        <p:spPr>
          <a:xfrm>
            <a:off x="381000" y="2743200"/>
            <a:ext cx="10363200" cy="777136"/>
          </a:xfrm>
          <a:prstGeom prst="rect">
            <a:avLst/>
          </a:prstGeom>
        </p:spPr>
        <p:txBody>
          <a:bodyPr wrap="square" lIns="0" tIns="0" rIns="0" bIns="0">
            <a:spAutoFit/>
          </a:bodyPr>
          <a:lstStyle>
            <a:lvl1pPr>
              <a:defRPr>
                <a:ln>
                  <a:noFill/>
                </a:ln>
                <a:solidFill>
                  <a:schemeClr val="bg1"/>
                </a:solidFill>
              </a:defRPr>
            </a:lvl1pPr>
          </a:lstStyle>
          <a:p>
            <a:endParaRPr/>
          </a:p>
        </p:txBody>
      </p:sp>
      <p:sp>
        <p:nvSpPr>
          <p:cNvPr id="3" name="Holder 3"/>
          <p:cNvSpPr>
            <a:spLocks noGrp="1"/>
          </p:cNvSpPr>
          <p:nvPr>
            <p:ph type="subTitle" idx="4"/>
          </p:nvPr>
        </p:nvSpPr>
        <p:spPr>
          <a:xfrm>
            <a:off x="381000" y="3840480"/>
            <a:ext cx="10363200" cy="426720"/>
          </a:xfrm>
          <a:prstGeom prst="rect">
            <a:avLst/>
          </a:prstGeom>
        </p:spPr>
        <p:txBody>
          <a:bodyPr wrap="square" lIns="0" tIns="0" rIns="0" bIns="0">
            <a:spAutoFit/>
          </a:bodyPr>
          <a:lstStyle>
            <a:lvl1pPr>
              <a:defRPr>
                <a:solidFill>
                  <a:schemeClr val="bg1"/>
                </a:solidFill>
                <a:latin typeface="+mn-lt"/>
                <a:ea typeface="Roboto" panose="02000000000000000000"/>
              </a:defRPr>
            </a:lvl1pPr>
          </a:lstStyle>
          <a:p>
            <a:endParaRPr/>
          </a:p>
        </p:txBody>
      </p:sp>
      <p:pic>
        <p:nvPicPr>
          <p:cNvPr id="9" name="Picture 8">
            <a:extLst>
              <a:ext uri="{FF2B5EF4-FFF2-40B4-BE49-F238E27FC236}">
                <a16:creationId xmlns:a16="http://schemas.microsoft.com/office/drawing/2014/main" id="{8F1F4471-0E3B-2A4B-AB1B-762FEB5177D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81000" y="685800"/>
            <a:ext cx="2002565" cy="633182"/>
          </a:xfrm>
          <a:prstGeom prst="rect">
            <a:avLst/>
          </a:prstGeom>
        </p:spPr>
      </p:pic>
    </p:spTree>
    <p:extLst>
      <p:ext uri="{BB962C8B-B14F-4D97-AF65-F5344CB8AC3E}">
        <p14:creationId xmlns:p14="http://schemas.microsoft.com/office/powerpoint/2010/main" val="3153141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4" name="Holder 4"/>
          <p:cNvSpPr>
            <a:spLocks noGrp="1"/>
          </p:cNvSpPr>
          <p:nvPr>
            <p:ph type="ftr" sz="quarter" idx="5"/>
          </p:nvPr>
        </p:nvSpPr>
        <p:spPr/>
        <p:txBody>
          <a:bodyPr lIns="0" tIns="0" rIns="0" bIns="0"/>
          <a:lstStyle>
            <a:lvl1pPr>
              <a:defRPr sz="1200" b="0" i="0">
                <a:solidFill>
                  <a:srgbClr val="969799"/>
                </a:solidFill>
                <a:latin typeface="+mn-lt"/>
                <a:cs typeface="Roboto"/>
              </a:defRPr>
            </a:lvl1pPr>
          </a:lstStyle>
          <a:p>
            <a:pPr marL="12700">
              <a:spcBef>
                <a:spcPts val="10"/>
              </a:spcBef>
            </a:pPr>
            <a:r>
              <a:rPr lang="en-US"/>
              <a:t>pharmacist.com</a:t>
            </a:r>
          </a:p>
        </p:txBody>
      </p:sp>
      <p:sp>
        <p:nvSpPr>
          <p:cNvPr id="6" name="Holder 6"/>
          <p:cNvSpPr>
            <a:spLocks noGrp="1"/>
          </p:cNvSpPr>
          <p:nvPr>
            <p:ph type="sldNum" sz="quarter" idx="7"/>
          </p:nvPr>
        </p:nvSpPr>
        <p:spPr/>
        <p:txBody>
          <a:bodyPr lIns="0" tIns="0" rIns="0" bIns="0"/>
          <a:lstStyle>
            <a:lvl1pPr>
              <a:defRPr sz="1200" b="0" i="0">
                <a:solidFill>
                  <a:srgbClr val="969799"/>
                </a:solidFill>
                <a:latin typeface="Roboto"/>
                <a:cs typeface="Roboto"/>
              </a:defRPr>
            </a:lvl1pPr>
          </a:lstStyle>
          <a:p>
            <a:pPr marL="38100">
              <a:lnSpc>
                <a:spcPct val="100000"/>
              </a:lnSpc>
              <a:spcBef>
                <a:spcPts val="10"/>
              </a:spcBef>
            </a:pPr>
            <a:fld id="{81D60167-4931-47E6-BA6A-407CBD079E47}" type="slidenum">
              <a:rPr dirty="0"/>
              <a:t>‹#›</a:t>
            </a:fld>
            <a:endParaRPr/>
          </a:p>
        </p:txBody>
      </p:sp>
      <p:sp>
        <p:nvSpPr>
          <p:cNvPr id="7" name="Rectangle 6">
            <a:extLst>
              <a:ext uri="{FF2B5EF4-FFF2-40B4-BE49-F238E27FC236}">
                <a16:creationId xmlns:a16="http://schemas.microsoft.com/office/drawing/2014/main" id="{80C09AD9-3BB0-1A43-8683-1B70E5E2150A}"/>
              </a:ext>
            </a:extLst>
          </p:cNvPr>
          <p:cNvSpPr/>
          <p:nvPr userDrawn="1"/>
        </p:nvSpPr>
        <p:spPr>
          <a:xfrm>
            <a:off x="0" y="0"/>
            <a:ext cx="12192000" cy="808075"/>
          </a:xfrm>
          <a:prstGeom prst="rect">
            <a:avLst/>
          </a:prstGeom>
          <a:solidFill>
            <a:srgbClr val="105F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0ADA10A2-1048-1449-AE68-484C792BD4F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4500" y="252185"/>
            <a:ext cx="1130395" cy="357415"/>
          </a:xfrm>
          <a:prstGeom prst="rect">
            <a:avLst/>
          </a:prstGeom>
        </p:spPr>
      </p:pic>
      <p:sp>
        <p:nvSpPr>
          <p:cNvPr id="10" name="Holder 2">
            <a:extLst>
              <a:ext uri="{FF2B5EF4-FFF2-40B4-BE49-F238E27FC236}">
                <a16:creationId xmlns:a16="http://schemas.microsoft.com/office/drawing/2014/main" id="{C59635CF-F7F5-A844-B690-CECD7A817BC4}"/>
              </a:ext>
            </a:extLst>
          </p:cNvPr>
          <p:cNvSpPr>
            <a:spLocks noGrp="1"/>
          </p:cNvSpPr>
          <p:nvPr>
            <p:ph type="title"/>
          </p:nvPr>
        </p:nvSpPr>
        <p:spPr>
          <a:xfrm>
            <a:off x="444500" y="1450192"/>
            <a:ext cx="11303000" cy="777136"/>
          </a:xfrm>
          <a:prstGeom prst="rect">
            <a:avLst/>
          </a:prstGeom>
        </p:spPr>
        <p:txBody>
          <a:bodyPr lIns="0" tIns="0" rIns="0" bIns="0"/>
          <a:lstStyle>
            <a:lvl1pPr>
              <a:defRPr sz="5050" b="0" i="0">
                <a:solidFill>
                  <a:srgbClr val="105F7B"/>
                </a:solidFill>
                <a:latin typeface="+mj-lt"/>
                <a:cs typeface="Roboto-Thin"/>
              </a:defRPr>
            </a:lvl1pPr>
          </a:lstStyle>
          <a:p>
            <a:endParaRPr/>
          </a:p>
        </p:txBody>
      </p:sp>
      <p:sp>
        <p:nvSpPr>
          <p:cNvPr id="11" name="Holder 3">
            <a:extLst>
              <a:ext uri="{FF2B5EF4-FFF2-40B4-BE49-F238E27FC236}">
                <a16:creationId xmlns:a16="http://schemas.microsoft.com/office/drawing/2014/main" id="{DD6E819A-D37B-234D-ADC0-13CA5C83E0B4}"/>
              </a:ext>
            </a:extLst>
          </p:cNvPr>
          <p:cNvSpPr>
            <a:spLocks noGrp="1"/>
          </p:cNvSpPr>
          <p:nvPr>
            <p:ph type="body" idx="1"/>
          </p:nvPr>
        </p:nvSpPr>
        <p:spPr>
          <a:xfrm>
            <a:off x="444500" y="3185938"/>
            <a:ext cx="11303000" cy="276999"/>
          </a:xfrm>
        </p:spPr>
        <p:txBody>
          <a:bodyPr lIns="0" tIns="0" rIns="0" bIns="0"/>
          <a:lstStyle>
            <a:lvl1pPr>
              <a:defRPr b="0" i="0">
                <a:solidFill>
                  <a:srgbClr val="00B3AA"/>
                </a:solidFill>
                <a:latin typeface="+mn-lt"/>
                <a:ea typeface="Roboto Medium" panose="02000000000000000000"/>
              </a:defRPr>
            </a:lvl1pPr>
          </a:lstStyle>
          <a:p>
            <a:endParaRPr/>
          </a:p>
        </p:txBody>
      </p:sp>
      <p:sp>
        <p:nvSpPr>
          <p:cNvPr id="12" name="Text Placeholder 9">
            <a:extLst>
              <a:ext uri="{FF2B5EF4-FFF2-40B4-BE49-F238E27FC236}">
                <a16:creationId xmlns:a16="http://schemas.microsoft.com/office/drawing/2014/main" id="{2F0B35AA-E181-EF47-B380-91D53EA0EB67}"/>
              </a:ext>
            </a:extLst>
          </p:cNvPr>
          <p:cNvSpPr>
            <a:spLocks noGrp="1"/>
          </p:cNvSpPr>
          <p:nvPr>
            <p:ph type="body" sz="quarter" idx="10"/>
          </p:nvPr>
        </p:nvSpPr>
        <p:spPr>
          <a:xfrm>
            <a:off x="457200" y="3657600"/>
            <a:ext cx="11290300" cy="457200"/>
          </a:xfrm>
        </p:spPr>
        <p:txBody>
          <a:bodyPr/>
          <a:lstStyle>
            <a:lvl1pPr>
              <a:defRPr sz="2400" b="0" i="0">
                <a:latin typeface="+mn-lt"/>
                <a:ea typeface="Roboto Light" panose="02000000000000000000"/>
              </a:defRPr>
            </a:lvl1pPr>
            <a:lvl2pPr>
              <a:defRPr sz="2400">
                <a:latin typeface="Roboto" panose="02000000000000000000" pitchFamily="2" charset="0"/>
                <a:ea typeface="Roboto" panose="02000000000000000000" pitchFamily="2" charset="0"/>
              </a:defRPr>
            </a:lvl2pPr>
            <a:lvl3pPr>
              <a:defRPr sz="2400">
                <a:latin typeface="Roboto" panose="02000000000000000000" pitchFamily="2" charset="0"/>
                <a:ea typeface="Roboto" panose="02000000000000000000" pitchFamily="2" charset="0"/>
              </a:defRPr>
            </a:lvl3pPr>
            <a:lvl4pPr>
              <a:defRPr sz="2400">
                <a:latin typeface="Roboto" panose="02000000000000000000" pitchFamily="2" charset="0"/>
                <a:ea typeface="Roboto" panose="02000000000000000000" pitchFamily="2" charset="0"/>
              </a:defRPr>
            </a:lvl4pPr>
            <a:lvl5pPr>
              <a:defRPr sz="2400">
                <a:latin typeface="Roboto" panose="02000000000000000000" pitchFamily="2" charset="0"/>
                <a:ea typeface="Roboto" panose="02000000000000000000" pitchFamily="2" charset="0"/>
              </a:defRPr>
            </a:lvl5pPr>
          </a:lstStyle>
          <a:p>
            <a:pPr lvl="0"/>
            <a:r>
              <a:rPr lang="en-US"/>
              <a:t>Click to edit Master text styles</a:t>
            </a:r>
          </a:p>
        </p:txBody>
      </p:sp>
      <p:sp>
        <p:nvSpPr>
          <p:cNvPr id="13" name="TextBox 12">
            <a:extLst>
              <a:ext uri="{FF2B5EF4-FFF2-40B4-BE49-F238E27FC236}">
                <a16:creationId xmlns:a16="http://schemas.microsoft.com/office/drawing/2014/main" id="{5754AFD6-369B-B049-849E-A79B5696127A}"/>
              </a:ext>
            </a:extLst>
          </p:cNvPr>
          <p:cNvSpPr txBox="1"/>
          <p:nvPr userDrawn="1"/>
        </p:nvSpPr>
        <p:spPr>
          <a:xfrm>
            <a:off x="7696200" y="304800"/>
            <a:ext cx="4191000"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i="1" kern="1200">
                <a:solidFill>
                  <a:schemeClr val="bg1"/>
                </a:solidFill>
                <a:effectLst/>
                <a:latin typeface="Palatino Linotype" panose="02040502050505030304" pitchFamily="18" charset="0"/>
                <a:ea typeface="+mn-ea"/>
                <a:cs typeface="+mn-cs"/>
              </a:rPr>
              <a:t>For Every Pharmacist. For All of Pharmacy.</a:t>
            </a:r>
            <a:endParaRPr lang="en-US" sz="1400" kern="1200">
              <a:solidFill>
                <a:schemeClr val="bg1"/>
              </a:solidFill>
              <a:effectLst/>
              <a:latin typeface="Palatino Linotype" panose="02040502050505030304" pitchFamily="18" charset="0"/>
              <a:ea typeface="+mn-ea"/>
              <a:cs typeface="+mn-cs"/>
            </a:endParaRPr>
          </a:p>
        </p:txBody>
      </p:sp>
    </p:spTree>
    <p:extLst>
      <p:ext uri="{BB962C8B-B14F-4D97-AF65-F5344CB8AC3E}">
        <p14:creationId xmlns:p14="http://schemas.microsoft.com/office/powerpoint/2010/main" val="3638294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444500" y="1450192"/>
            <a:ext cx="5651500" cy="777136"/>
          </a:xfrm>
          <a:prstGeom prst="rect">
            <a:avLst/>
          </a:prstGeom>
        </p:spPr>
        <p:txBody>
          <a:bodyPr lIns="0" tIns="0" rIns="0" bIns="0"/>
          <a:lstStyle>
            <a:lvl1pPr>
              <a:defRPr sz="5050" b="0" i="0">
                <a:solidFill>
                  <a:srgbClr val="105F7B"/>
                </a:solidFill>
                <a:latin typeface="+mj-lt"/>
                <a:cs typeface="Roboto-Thin"/>
              </a:defRPr>
            </a:lvl1pPr>
          </a:lstStyle>
          <a:p>
            <a:endParaRPr/>
          </a:p>
        </p:txBody>
      </p:sp>
      <p:sp>
        <p:nvSpPr>
          <p:cNvPr id="3" name="Holder 3"/>
          <p:cNvSpPr>
            <a:spLocks noGrp="1"/>
          </p:cNvSpPr>
          <p:nvPr>
            <p:ph type="body" idx="1"/>
          </p:nvPr>
        </p:nvSpPr>
        <p:spPr>
          <a:xfrm>
            <a:off x="444500" y="3185938"/>
            <a:ext cx="5651500" cy="276999"/>
          </a:xfrm>
        </p:spPr>
        <p:txBody>
          <a:bodyPr lIns="0" tIns="0" rIns="0" bIns="0"/>
          <a:lstStyle>
            <a:lvl1pPr>
              <a:defRPr b="0" i="0">
                <a:solidFill>
                  <a:srgbClr val="00B3AA"/>
                </a:solidFill>
                <a:latin typeface="+mn-lt"/>
                <a:ea typeface="Roboto Medium" panose="02000000000000000000"/>
              </a:defRPr>
            </a:lvl1pPr>
          </a:lstStyle>
          <a:p>
            <a:endParaRPr/>
          </a:p>
        </p:txBody>
      </p:sp>
      <p:sp>
        <p:nvSpPr>
          <p:cNvPr id="4" name="Holder 4"/>
          <p:cNvSpPr>
            <a:spLocks noGrp="1"/>
          </p:cNvSpPr>
          <p:nvPr>
            <p:ph type="ftr" sz="quarter" idx="5"/>
          </p:nvPr>
        </p:nvSpPr>
        <p:spPr/>
        <p:txBody>
          <a:bodyPr lIns="0" tIns="0" rIns="0" bIns="0"/>
          <a:lstStyle>
            <a:lvl1pPr>
              <a:defRPr sz="1200" b="0" i="0">
                <a:solidFill>
                  <a:srgbClr val="969799"/>
                </a:solidFill>
                <a:latin typeface="+mn-lt"/>
                <a:cs typeface="Roboto"/>
              </a:defRPr>
            </a:lvl1pPr>
          </a:lstStyle>
          <a:p>
            <a:pPr marL="12700">
              <a:spcBef>
                <a:spcPts val="10"/>
              </a:spcBef>
            </a:pPr>
            <a:r>
              <a:rPr lang="en-US"/>
              <a:t>pharmacist.com</a:t>
            </a:r>
          </a:p>
        </p:txBody>
      </p:sp>
      <p:sp>
        <p:nvSpPr>
          <p:cNvPr id="6" name="Holder 6"/>
          <p:cNvSpPr>
            <a:spLocks noGrp="1"/>
          </p:cNvSpPr>
          <p:nvPr>
            <p:ph type="sldNum" sz="quarter" idx="7"/>
          </p:nvPr>
        </p:nvSpPr>
        <p:spPr/>
        <p:txBody>
          <a:bodyPr lIns="0" tIns="0" rIns="0" bIns="0"/>
          <a:lstStyle>
            <a:lvl1pPr>
              <a:defRPr sz="1200" b="0" i="0">
                <a:solidFill>
                  <a:srgbClr val="969799"/>
                </a:solidFill>
                <a:latin typeface="Roboto"/>
                <a:cs typeface="Roboto"/>
              </a:defRPr>
            </a:lvl1pPr>
          </a:lstStyle>
          <a:p>
            <a:pPr marL="38100">
              <a:lnSpc>
                <a:spcPct val="100000"/>
              </a:lnSpc>
              <a:spcBef>
                <a:spcPts val="10"/>
              </a:spcBef>
            </a:pPr>
            <a:fld id="{81D60167-4931-47E6-BA6A-407CBD079E47}" type="slidenum">
              <a:rPr dirty="0"/>
              <a:t>‹#›</a:t>
            </a:fld>
            <a:endParaRPr/>
          </a:p>
        </p:txBody>
      </p:sp>
      <p:sp>
        <p:nvSpPr>
          <p:cNvPr id="7" name="Rectangle 6">
            <a:extLst>
              <a:ext uri="{FF2B5EF4-FFF2-40B4-BE49-F238E27FC236}">
                <a16:creationId xmlns:a16="http://schemas.microsoft.com/office/drawing/2014/main" id="{80C09AD9-3BB0-1A43-8683-1B70E5E2150A}"/>
              </a:ext>
            </a:extLst>
          </p:cNvPr>
          <p:cNvSpPr/>
          <p:nvPr userDrawn="1"/>
        </p:nvSpPr>
        <p:spPr>
          <a:xfrm>
            <a:off x="0" y="0"/>
            <a:ext cx="12192000" cy="808075"/>
          </a:xfrm>
          <a:prstGeom prst="rect">
            <a:avLst/>
          </a:prstGeom>
          <a:solidFill>
            <a:srgbClr val="105F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0ADA10A2-1048-1449-AE68-484C792BD4F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4500" y="252185"/>
            <a:ext cx="1130395" cy="357415"/>
          </a:xfrm>
          <a:prstGeom prst="rect">
            <a:avLst/>
          </a:prstGeom>
        </p:spPr>
      </p:pic>
      <p:sp>
        <p:nvSpPr>
          <p:cNvPr id="10" name="Text Placeholder 9">
            <a:extLst>
              <a:ext uri="{FF2B5EF4-FFF2-40B4-BE49-F238E27FC236}">
                <a16:creationId xmlns:a16="http://schemas.microsoft.com/office/drawing/2014/main" id="{126C80F6-F1F1-2E47-8285-B571C3F344FF}"/>
              </a:ext>
            </a:extLst>
          </p:cNvPr>
          <p:cNvSpPr>
            <a:spLocks noGrp="1"/>
          </p:cNvSpPr>
          <p:nvPr>
            <p:ph type="body" sz="quarter" idx="10"/>
          </p:nvPr>
        </p:nvSpPr>
        <p:spPr>
          <a:xfrm>
            <a:off x="457200" y="3657600"/>
            <a:ext cx="5638800" cy="369332"/>
          </a:xfrm>
        </p:spPr>
        <p:txBody>
          <a:bodyPr/>
          <a:lstStyle>
            <a:lvl1pPr>
              <a:defRPr sz="2400" b="0" i="0">
                <a:latin typeface="+mn-lt"/>
                <a:ea typeface="Roboto Light" panose="02000000000000000000"/>
              </a:defRPr>
            </a:lvl1pPr>
            <a:lvl2pPr>
              <a:defRPr sz="2400">
                <a:latin typeface="Roboto" panose="02000000000000000000" pitchFamily="2" charset="0"/>
                <a:ea typeface="Roboto" panose="02000000000000000000" pitchFamily="2" charset="0"/>
              </a:defRPr>
            </a:lvl2pPr>
            <a:lvl3pPr>
              <a:defRPr sz="2400">
                <a:latin typeface="Roboto" panose="02000000000000000000" pitchFamily="2" charset="0"/>
                <a:ea typeface="Roboto" panose="02000000000000000000" pitchFamily="2" charset="0"/>
              </a:defRPr>
            </a:lvl3pPr>
            <a:lvl4pPr>
              <a:defRPr sz="2400">
                <a:latin typeface="Roboto" panose="02000000000000000000" pitchFamily="2" charset="0"/>
                <a:ea typeface="Roboto" panose="02000000000000000000" pitchFamily="2" charset="0"/>
              </a:defRPr>
            </a:lvl4pPr>
            <a:lvl5pPr>
              <a:defRPr sz="2400">
                <a:latin typeface="Roboto" panose="02000000000000000000" pitchFamily="2" charset="0"/>
                <a:ea typeface="Roboto" panose="02000000000000000000" pitchFamily="2" charset="0"/>
              </a:defRPr>
            </a:lvl5pPr>
          </a:lstStyle>
          <a:p>
            <a:pPr lvl="0"/>
            <a:r>
              <a:rPr lang="en-US"/>
              <a:t>Click to edit Master text styles</a:t>
            </a:r>
          </a:p>
        </p:txBody>
      </p:sp>
      <p:sp>
        <p:nvSpPr>
          <p:cNvPr id="11" name="TextBox 10">
            <a:extLst>
              <a:ext uri="{FF2B5EF4-FFF2-40B4-BE49-F238E27FC236}">
                <a16:creationId xmlns:a16="http://schemas.microsoft.com/office/drawing/2014/main" id="{734CF006-A965-564F-AE51-0E7F31061310}"/>
              </a:ext>
            </a:extLst>
          </p:cNvPr>
          <p:cNvSpPr txBox="1"/>
          <p:nvPr userDrawn="1"/>
        </p:nvSpPr>
        <p:spPr>
          <a:xfrm>
            <a:off x="7696200" y="304800"/>
            <a:ext cx="4191000"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i="1" kern="1200">
                <a:solidFill>
                  <a:schemeClr val="bg1"/>
                </a:solidFill>
                <a:effectLst/>
                <a:latin typeface="Palatino Linotype" panose="02040502050505030304" pitchFamily="18" charset="0"/>
                <a:ea typeface="+mn-ea"/>
                <a:cs typeface="+mn-cs"/>
              </a:rPr>
              <a:t>For Every Pharmacist. For All of Pharmacy.</a:t>
            </a:r>
            <a:endParaRPr lang="en-US" sz="1400" kern="1200">
              <a:solidFill>
                <a:schemeClr val="bg1"/>
              </a:solidFill>
              <a:effectLst/>
              <a:latin typeface="Palatino Linotype" panose="02040502050505030304" pitchFamily="18" charset="0"/>
              <a:ea typeface="+mn-ea"/>
              <a:cs typeface="+mn-cs"/>
            </a:endParaRPr>
          </a:p>
        </p:txBody>
      </p:sp>
      <p:sp>
        <p:nvSpPr>
          <p:cNvPr id="9" name="Picture Placeholder 8">
            <a:extLst>
              <a:ext uri="{FF2B5EF4-FFF2-40B4-BE49-F238E27FC236}">
                <a16:creationId xmlns:a16="http://schemas.microsoft.com/office/drawing/2014/main" id="{EDDE6905-DD40-8E45-BB5C-1B206C41290A}"/>
              </a:ext>
            </a:extLst>
          </p:cNvPr>
          <p:cNvSpPr>
            <a:spLocks noGrp="1"/>
          </p:cNvSpPr>
          <p:nvPr>
            <p:ph type="pic" sz="quarter" idx="11"/>
          </p:nvPr>
        </p:nvSpPr>
        <p:spPr>
          <a:xfrm>
            <a:off x="7086600" y="1447800"/>
            <a:ext cx="4648200" cy="3352800"/>
          </a:xfrm>
        </p:spPr>
        <p:txBody>
          <a:bodyPr/>
          <a:lstStyle/>
          <a:p>
            <a:endParaRPr lang="en-US"/>
          </a:p>
        </p:txBody>
      </p:sp>
      <p:sp>
        <p:nvSpPr>
          <p:cNvPr id="13" name="Text Placeholder 12">
            <a:extLst>
              <a:ext uri="{FF2B5EF4-FFF2-40B4-BE49-F238E27FC236}">
                <a16:creationId xmlns:a16="http://schemas.microsoft.com/office/drawing/2014/main" id="{D1E82340-A787-B148-997F-A1D347CAF8BF}"/>
              </a:ext>
            </a:extLst>
          </p:cNvPr>
          <p:cNvSpPr>
            <a:spLocks noGrp="1"/>
          </p:cNvSpPr>
          <p:nvPr>
            <p:ph type="body" sz="quarter" idx="12"/>
          </p:nvPr>
        </p:nvSpPr>
        <p:spPr>
          <a:xfrm>
            <a:off x="7086600" y="5029200"/>
            <a:ext cx="4648200" cy="923330"/>
          </a:xfrm>
        </p:spPr>
        <p:txBody>
          <a:bodyPr/>
          <a:lstStyle>
            <a:lvl1pPr>
              <a:defRPr sz="1200" b="0" i="0">
                <a:latin typeface="+mn-lt"/>
                <a:ea typeface="Roboto" panose="02000000000000000000"/>
                <a:cs typeface="Roboto" panose="02000000000000000000"/>
              </a:defRPr>
            </a:lvl1pPr>
            <a:lvl2pPr>
              <a:defRPr sz="1200" b="0" i="0">
                <a:latin typeface="+mn-lt"/>
                <a:ea typeface="Roboto" panose="02000000000000000000"/>
                <a:cs typeface="Roboto" panose="02000000000000000000"/>
              </a:defRPr>
            </a:lvl2pPr>
            <a:lvl3pPr>
              <a:defRPr sz="1200" b="0" i="0">
                <a:latin typeface="+mn-lt"/>
                <a:ea typeface="Roboto" panose="02000000000000000000"/>
                <a:cs typeface="Roboto" panose="02000000000000000000"/>
              </a:defRPr>
            </a:lvl3pPr>
            <a:lvl4pPr>
              <a:defRPr sz="1200" b="0" i="0">
                <a:latin typeface="+mn-lt"/>
                <a:ea typeface="Roboto" panose="02000000000000000000"/>
                <a:cs typeface="Roboto" panose="02000000000000000000"/>
              </a:defRPr>
            </a:lvl4pPr>
            <a:lvl5pPr>
              <a:defRPr sz="1200" b="0" i="0">
                <a:latin typeface="+mn-lt"/>
                <a:ea typeface="Roboto" panose="02000000000000000000"/>
                <a:cs typeface="Roboto" panose="0200000000000000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38017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sp>
        <p:nvSpPr>
          <p:cNvPr id="3" name="Holder 3"/>
          <p:cNvSpPr>
            <a:spLocks noGrp="1"/>
          </p:cNvSpPr>
          <p:nvPr>
            <p:ph type="body" idx="1"/>
          </p:nvPr>
        </p:nvSpPr>
        <p:spPr>
          <a:xfrm>
            <a:off x="444500" y="2743200"/>
            <a:ext cx="5651500" cy="276999"/>
          </a:xfrm>
        </p:spPr>
        <p:txBody>
          <a:bodyPr lIns="0" tIns="0" rIns="0" bIns="0"/>
          <a:lstStyle>
            <a:lvl1pPr>
              <a:defRPr b="0" i="0">
                <a:solidFill>
                  <a:srgbClr val="00B3AA"/>
                </a:solidFill>
                <a:latin typeface="+mn-lt"/>
                <a:ea typeface="Roboto Medium" panose="02000000000000000000"/>
              </a:defRPr>
            </a:lvl1pPr>
          </a:lstStyle>
          <a:p>
            <a:endParaRPr/>
          </a:p>
        </p:txBody>
      </p:sp>
      <p:sp>
        <p:nvSpPr>
          <p:cNvPr id="4" name="Holder 4"/>
          <p:cNvSpPr>
            <a:spLocks noGrp="1"/>
          </p:cNvSpPr>
          <p:nvPr>
            <p:ph type="ftr" sz="quarter" idx="5"/>
          </p:nvPr>
        </p:nvSpPr>
        <p:spPr/>
        <p:txBody>
          <a:bodyPr lIns="0" tIns="0" rIns="0" bIns="0"/>
          <a:lstStyle>
            <a:lvl1pPr>
              <a:defRPr sz="1200" b="0" i="0">
                <a:solidFill>
                  <a:srgbClr val="969799"/>
                </a:solidFill>
                <a:latin typeface="+mn-lt"/>
                <a:cs typeface="Roboto"/>
              </a:defRPr>
            </a:lvl1pPr>
          </a:lstStyle>
          <a:p>
            <a:pPr marL="12700">
              <a:spcBef>
                <a:spcPts val="10"/>
              </a:spcBef>
            </a:pPr>
            <a:r>
              <a:rPr lang="en-US"/>
              <a:t>pharmacist.com</a:t>
            </a:r>
          </a:p>
        </p:txBody>
      </p:sp>
      <p:sp>
        <p:nvSpPr>
          <p:cNvPr id="6" name="Holder 6"/>
          <p:cNvSpPr>
            <a:spLocks noGrp="1"/>
          </p:cNvSpPr>
          <p:nvPr>
            <p:ph type="sldNum" sz="quarter" idx="7"/>
          </p:nvPr>
        </p:nvSpPr>
        <p:spPr/>
        <p:txBody>
          <a:bodyPr lIns="0" tIns="0" rIns="0" bIns="0"/>
          <a:lstStyle>
            <a:lvl1pPr>
              <a:defRPr sz="1200" b="0" i="0">
                <a:solidFill>
                  <a:srgbClr val="969799"/>
                </a:solidFill>
                <a:latin typeface="Roboto"/>
                <a:cs typeface="Roboto"/>
              </a:defRPr>
            </a:lvl1pPr>
          </a:lstStyle>
          <a:p>
            <a:pPr marL="38100">
              <a:lnSpc>
                <a:spcPct val="100000"/>
              </a:lnSpc>
              <a:spcBef>
                <a:spcPts val="10"/>
              </a:spcBef>
            </a:pPr>
            <a:fld id="{81D60167-4931-47E6-BA6A-407CBD079E47}" type="slidenum">
              <a:rPr dirty="0"/>
              <a:t>‹#›</a:t>
            </a:fld>
            <a:endParaRPr/>
          </a:p>
        </p:txBody>
      </p:sp>
      <p:sp>
        <p:nvSpPr>
          <p:cNvPr id="7" name="Rectangle 6">
            <a:extLst>
              <a:ext uri="{FF2B5EF4-FFF2-40B4-BE49-F238E27FC236}">
                <a16:creationId xmlns:a16="http://schemas.microsoft.com/office/drawing/2014/main" id="{80C09AD9-3BB0-1A43-8683-1B70E5E2150A}"/>
              </a:ext>
            </a:extLst>
          </p:cNvPr>
          <p:cNvSpPr/>
          <p:nvPr userDrawn="1"/>
        </p:nvSpPr>
        <p:spPr>
          <a:xfrm>
            <a:off x="0" y="0"/>
            <a:ext cx="12192000" cy="808075"/>
          </a:xfrm>
          <a:prstGeom prst="rect">
            <a:avLst/>
          </a:prstGeom>
          <a:solidFill>
            <a:srgbClr val="105F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0ADA10A2-1048-1449-AE68-484C792BD4F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4500" y="252185"/>
            <a:ext cx="1130395" cy="357415"/>
          </a:xfrm>
          <a:prstGeom prst="rect">
            <a:avLst/>
          </a:prstGeom>
        </p:spPr>
      </p:pic>
      <p:sp>
        <p:nvSpPr>
          <p:cNvPr id="11" name="TextBox 10">
            <a:extLst>
              <a:ext uri="{FF2B5EF4-FFF2-40B4-BE49-F238E27FC236}">
                <a16:creationId xmlns:a16="http://schemas.microsoft.com/office/drawing/2014/main" id="{734CF006-A965-564F-AE51-0E7F31061310}"/>
              </a:ext>
            </a:extLst>
          </p:cNvPr>
          <p:cNvSpPr txBox="1"/>
          <p:nvPr userDrawn="1"/>
        </p:nvSpPr>
        <p:spPr>
          <a:xfrm>
            <a:off x="7696200" y="304800"/>
            <a:ext cx="4191000"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i="1" kern="1200">
                <a:solidFill>
                  <a:schemeClr val="bg1"/>
                </a:solidFill>
                <a:effectLst/>
                <a:latin typeface="Palatino Linotype" panose="02040502050505030304" pitchFamily="18" charset="0"/>
                <a:ea typeface="+mn-ea"/>
                <a:cs typeface="+mn-cs"/>
              </a:rPr>
              <a:t>For Every Pharmacist. For All of Pharmacy.</a:t>
            </a:r>
            <a:endParaRPr lang="en-US" sz="1400" kern="1200">
              <a:solidFill>
                <a:schemeClr val="bg1"/>
              </a:solidFill>
              <a:effectLst/>
              <a:latin typeface="Palatino Linotype" panose="02040502050505030304" pitchFamily="18" charset="0"/>
              <a:ea typeface="+mn-ea"/>
              <a:cs typeface="+mn-cs"/>
            </a:endParaRPr>
          </a:p>
        </p:txBody>
      </p:sp>
      <p:sp>
        <p:nvSpPr>
          <p:cNvPr id="14" name="Text Placeholder 13">
            <a:extLst>
              <a:ext uri="{FF2B5EF4-FFF2-40B4-BE49-F238E27FC236}">
                <a16:creationId xmlns:a16="http://schemas.microsoft.com/office/drawing/2014/main" id="{3913E056-797F-C44D-BC3B-D4C1329B5B18}"/>
              </a:ext>
            </a:extLst>
          </p:cNvPr>
          <p:cNvSpPr>
            <a:spLocks noGrp="1"/>
          </p:cNvSpPr>
          <p:nvPr>
            <p:ph type="body" sz="quarter" idx="10"/>
          </p:nvPr>
        </p:nvSpPr>
        <p:spPr>
          <a:xfrm>
            <a:off x="444500" y="3276600"/>
            <a:ext cx="11353800" cy="1846659"/>
          </a:xfrm>
        </p:spPr>
        <p:txBody>
          <a:bodyPr numCol="1"/>
          <a:lstStyle>
            <a:lvl1pPr>
              <a:defRPr sz="2400" b="0" i="0">
                <a:latin typeface="+mn-lt"/>
                <a:ea typeface="Roboto Light" panose="02000000000000000000"/>
              </a:defRPr>
            </a:lvl1pPr>
            <a:lvl2pPr>
              <a:defRPr sz="2400" b="0" i="0">
                <a:latin typeface="+mn-lt"/>
                <a:ea typeface="Roboto Light" panose="02000000000000000000"/>
              </a:defRPr>
            </a:lvl2pPr>
            <a:lvl3pPr>
              <a:defRPr sz="2400" b="0" i="0">
                <a:latin typeface="+mn-lt"/>
                <a:ea typeface="Roboto Light" panose="02000000000000000000"/>
              </a:defRPr>
            </a:lvl3pPr>
            <a:lvl4pPr>
              <a:defRPr sz="2400" b="0" i="0">
                <a:latin typeface="+mn-lt"/>
                <a:ea typeface="Roboto Light" panose="02000000000000000000"/>
              </a:defRPr>
            </a:lvl4pPr>
            <a:lvl5pPr>
              <a:defRPr sz="2400" b="0" i="0">
                <a:latin typeface="+mn-lt"/>
                <a:ea typeface="Roboto Light" panose="0200000000000000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Holder 2">
            <a:extLst>
              <a:ext uri="{FF2B5EF4-FFF2-40B4-BE49-F238E27FC236}">
                <a16:creationId xmlns:a16="http://schemas.microsoft.com/office/drawing/2014/main" id="{F34F3816-759B-4F4C-974A-D4F68393FF50}"/>
              </a:ext>
            </a:extLst>
          </p:cNvPr>
          <p:cNvSpPr>
            <a:spLocks noGrp="1"/>
          </p:cNvSpPr>
          <p:nvPr>
            <p:ph type="title"/>
          </p:nvPr>
        </p:nvSpPr>
        <p:spPr>
          <a:xfrm>
            <a:off x="444500" y="1450192"/>
            <a:ext cx="5651500" cy="777136"/>
          </a:xfrm>
          <a:prstGeom prst="rect">
            <a:avLst/>
          </a:prstGeom>
        </p:spPr>
        <p:txBody>
          <a:bodyPr lIns="0" tIns="0" rIns="0" bIns="0"/>
          <a:lstStyle>
            <a:lvl1pPr>
              <a:defRPr sz="5050" b="0" i="0">
                <a:solidFill>
                  <a:srgbClr val="105F7B"/>
                </a:solidFill>
                <a:latin typeface="+mj-lt"/>
                <a:cs typeface="Roboto-Thin"/>
              </a:defRPr>
            </a:lvl1pPr>
          </a:lstStyle>
          <a:p>
            <a:endParaRPr/>
          </a:p>
        </p:txBody>
      </p:sp>
    </p:spTree>
    <p:extLst>
      <p:ext uri="{BB962C8B-B14F-4D97-AF65-F5344CB8AC3E}">
        <p14:creationId xmlns:p14="http://schemas.microsoft.com/office/powerpoint/2010/main" val="2746262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sp>
        <p:nvSpPr>
          <p:cNvPr id="3" name="Holder 3"/>
          <p:cNvSpPr>
            <a:spLocks noGrp="1"/>
          </p:cNvSpPr>
          <p:nvPr>
            <p:ph type="body" idx="1"/>
          </p:nvPr>
        </p:nvSpPr>
        <p:spPr>
          <a:xfrm>
            <a:off x="444500" y="1890538"/>
            <a:ext cx="5651500" cy="276999"/>
          </a:xfrm>
        </p:spPr>
        <p:txBody>
          <a:bodyPr lIns="0" tIns="0" rIns="0" bIns="0"/>
          <a:lstStyle>
            <a:lvl1pPr>
              <a:defRPr b="0" i="0">
                <a:solidFill>
                  <a:srgbClr val="00B3AA"/>
                </a:solidFill>
                <a:latin typeface="+mn-lt"/>
                <a:ea typeface="Roboto Medium" panose="02000000000000000000"/>
              </a:defRPr>
            </a:lvl1pPr>
          </a:lstStyle>
          <a:p>
            <a:endParaRPr/>
          </a:p>
        </p:txBody>
      </p:sp>
      <p:sp>
        <p:nvSpPr>
          <p:cNvPr id="4" name="Holder 4"/>
          <p:cNvSpPr>
            <a:spLocks noGrp="1"/>
          </p:cNvSpPr>
          <p:nvPr>
            <p:ph type="ftr" sz="quarter" idx="5"/>
          </p:nvPr>
        </p:nvSpPr>
        <p:spPr/>
        <p:txBody>
          <a:bodyPr lIns="0" tIns="0" rIns="0" bIns="0"/>
          <a:lstStyle>
            <a:lvl1pPr>
              <a:defRPr sz="1200" b="0" i="0">
                <a:solidFill>
                  <a:srgbClr val="969799"/>
                </a:solidFill>
                <a:latin typeface="+mn-lt"/>
                <a:cs typeface="Roboto"/>
              </a:defRPr>
            </a:lvl1pPr>
          </a:lstStyle>
          <a:p>
            <a:pPr marL="12700">
              <a:spcBef>
                <a:spcPts val="10"/>
              </a:spcBef>
            </a:pPr>
            <a:r>
              <a:rPr lang="en-US"/>
              <a:t>pharmacist.com</a:t>
            </a:r>
          </a:p>
        </p:txBody>
      </p:sp>
      <p:sp>
        <p:nvSpPr>
          <p:cNvPr id="6" name="Holder 6"/>
          <p:cNvSpPr>
            <a:spLocks noGrp="1"/>
          </p:cNvSpPr>
          <p:nvPr>
            <p:ph type="sldNum" sz="quarter" idx="7"/>
          </p:nvPr>
        </p:nvSpPr>
        <p:spPr/>
        <p:txBody>
          <a:bodyPr lIns="0" tIns="0" rIns="0" bIns="0"/>
          <a:lstStyle>
            <a:lvl1pPr>
              <a:defRPr sz="1200" b="0" i="0">
                <a:solidFill>
                  <a:srgbClr val="969799"/>
                </a:solidFill>
                <a:latin typeface="Roboto"/>
                <a:cs typeface="Roboto"/>
              </a:defRPr>
            </a:lvl1pPr>
          </a:lstStyle>
          <a:p>
            <a:pPr marL="38100">
              <a:lnSpc>
                <a:spcPct val="100000"/>
              </a:lnSpc>
              <a:spcBef>
                <a:spcPts val="10"/>
              </a:spcBef>
            </a:pPr>
            <a:fld id="{81D60167-4931-47E6-BA6A-407CBD079E47}" type="slidenum">
              <a:rPr dirty="0"/>
              <a:t>‹#›</a:t>
            </a:fld>
            <a:endParaRPr/>
          </a:p>
        </p:txBody>
      </p:sp>
      <p:sp>
        <p:nvSpPr>
          <p:cNvPr id="7" name="Rectangle 6">
            <a:extLst>
              <a:ext uri="{FF2B5EF4-FFF2-40B4-BE49-F238E27FC236}">
                <a16:creationId xmlns:a16="http://schemas.microsoft.com/office/drawing/2014/main" id="{80C09AD9-3BB0-1A43-8683-1B70E5E2150A}"/>
              </a:ext>
            </a:extLst>
          </p:cNvPr>
          <p:cNvSpPr/>
          <p:nvPr userDrawn="1"/>
        </p:nvSpPr>
        <p:spPr>
          <a:xfrm>
            <a:off x="0" y="0"/>
            <a:ext cx="12192000" cy="808075"/>
          </a:xfrm>
          <a:prstGeom prst="rect">
            <a:avLst/>
          </a:prstGeom>
          <a:solidFill>
            <a:srgbClr val="105F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0ADA10A2-1048-1449-AE68-484C792BD4F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4500" y="252185"/>
            <a:ext cx="1130395" cy="357415"/>
          </a:xfrm>
          <a:prstGeom prst="rect">
            <a:avLst/>
          </a:prstGeom>
        </p:spPr>
      </p:pic>
      <p:sp>
        <p:nvSpPr>
          <p:cNvPr id="11" name="TextBox 10">
            <a:extLst>
              <a:ext uri="{FF2B5EF4-FFF2-40B4-BE49-F238E27FC236}">
                <a16:creationId xmlns:a16="http://schemas.microsoft.com/office/drawing/2014/main" id="{734CF006-A965-564F-AE51-0E7F31061310}"/>
              </a:ext>
            </a:extLst>
          </p:cNvPr>
          <p:cNvSpPr txBox="1"/>
          <p:nvPr userDrawn="1"/>
        </p:nvSpPr>
        <p:spPr>
          <a:xfrm>
            <a:off x="7696200" y="304800"/>
            <a:ext cx="4191000"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i="1" kern="1200">
                <a:solidFill>
                  <a:schemeClr val="bg1"/>
                </a:solidFill>
                <a:effectLst/>
                <a:latin typeface="Palatino Linotype" panose="02040502050505030304" pitchFamily="18" charset="0"/>
                <a:ea typeface="+mn-ea"/>
                <a:cs typeface="+mn-cs"/>
              </a:rPr>
              <a:t>For Every Pharmacist. For All of Pharmacy.</a:t>
            </a:r>
            <a:endParaRPr lang="en-US" sz="1400" kern="1200">
              <a:solidFill>
                <a:schemeClr val="bg1"/>
              </a:solidFill>
              <a:effectLst/>
              <a:latin typeface="Palatino Linotype" panose="02040502050505030304" pitchFamily="18" charset="0"/>
              <a:ea typeface="+mn-ea"/>
              <a:cs typeface="+mn-cs"/>
            </a:endParaRPr>
          </a:p>
        </p:txBody>
      </p:sp>
      <p:sp>
        <p:nvSpPr>
          <p:cNvPr id="14" name="Text Placeholder 13">
            <a:extLst>
              <a:ext uri="{FF2B5EF4-FFF2-40B4-BE49-F238E27FC236}">
                <a16:creationId xmlns:a16="http://schemas.microsoft.com/office/drawing/2014/main" id="{3913E056-797F-C44D-BC3B-D4C1329B5B18}"/>
              </a:ext>
            </a:extLst>
          </p:cNvPr>
          <p:cNvSpPr>
            <a:spLocks noGrp="1"/>
          </p:cNvSpPr>
          <p:nvPr>
            <p:ph type="body" sz="quarter" idx="10"/>
          </p:nvPr>
        </p:nvSpPr>
        <p:spPr>
          <a:xfrm>
            <a:off x="457200" y="2438400"/>
            <a:ext cx="11353800" cy="1846659"/>
          </a:xfrm>
        </p:spPr>
        <p:txBody>
          <a:bodyPr numCol="1"/>
          <a:lstStyle>
            <a:lvl1pPr>
              <a:defRPr sz="2400" b="0" i="0">
                <a:latin typeface="+mn-lt"/>
                <a:ea typeface="Roboto Light" panose="02000000000000000000"/>
              </a:defRPr>
            </a:lvl1pPr>
            <a:lvl2pPr>
              <a:defRPr sz="2400" b="0" i="0">
                <a:latin typeface="+mn-lt"/>
                <a:ea typeface="Roboto Light" panose="02000000000000000000"/>
              </a:defRPr>
            </a:lvl2pPr>
            <a:lvl3pPr>
              <a:defRPr sz="2400" b="0" i="0">
                <a:latin typeface="+mn-lt"/>
                <a:ea typeface="Roboto Light" panose="02000000000000000000"/>
              </a:defRPr>
            </a:lvl3pPr>
            <a:lvl4pPr>
              <a:defRPr sz="2400" b="0" i="0">
                <a:latin typeface="+mn-lt"/>
                <a:ea typeface="Roboto Light" panose="02000000000000000000"/>
              </a:defRPr>
            </a:lvl4pPr>
            <a:lvl5pPr>
              <a:defRPr sz="2400" b="0" i="0">
                <a:latin typeface="+mn-lt"/>
                <a:ea typeface="Roboto Light" panose="0200000000000000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76437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0_Title and Content">
    <p:spTree>
      <p:nvGrpSpPr>
        <p:cNvPr id="1" name=""/>
        <p:cNvGrpSpPr/>
        <p:nvPr/>
      </p:nvGrpSpPr>
      <p:grpSpPr>
        <a:xfrm>
          <a:off x="0" y="0"/>
          <a:ext cx="0" cy="0"/>
          <a:chOff x="0" y="0"/>
          <a:chExt cx="0" cy="0"/>
        </a:xfrm>
      </p:grpSpPr>
      <p:sp>
        <p:nvSpPr>
          <p:cNvPr id="4" name="Holder 4"/>
          <p:cNvSpPr>
            <a:spLocks noGrp="1"/>
          </p:cNvSpPr>
          <p:nvPr>
            <p:ph type="ftr" sz="quarter" idx="5"/>
          </p:nvPr>
        </p:nvSpPr>
        <p:spPr/>
        <p:txBody>
          <a:bodyPr lIns="0" tIns="0" rIns="0" bIns="0"/>
          <a:lstStyle>
            <a:lvl1pPr>
              <a:defRPr sz="1200" b="0" i="0">
                <a:solidFill>
                  <a:srgbClr val="969799"/>
                </a:solidFill>
                <a:latin typeface="+mn-lt"/>
                <a:cs typeface="Roboto"/>
              </a:defRPr>
            </a:lvl1pPr>
          </a:lstStyle>
          <a:p>
            <a:pPr marL="12700">
              <a:spcBef>
                <a:spcPts val="10"/>
              </a:spcBef>
            </a:pPr>
            <a:r>
              <a:rPr lang="en-US"/>
              <a:t>pharmacist.com</a:t>
            </a:r>
          </a:p>
        </p:txBody>
      </p:sp>
      <p:sp>
        <p:nvSpPr>
          <p:cNvPr id="6" name="Holder 6"/>
          <p:cNvSpPr>
            <a:spLocks noGrp="1"/>
          </p:cNvSpPr>
          <p:nvPr>
            <p:ph type="sldNum" sz="quarter" idx="7"/>
          </p:nvPr>
        </p:nvSpPr>
        <p:spPr/>
        <p:txBody>
          <a:bodyPr lIns="0" tIns="0" rIns="0" bIns="0"/>
          <a:lstStyle>
            <a:lvl1pPr>
              <a:defRPr sz="1200" b="0" i="0">
                <a:solidFill>
                  <a:srgbClr val="969799"/>
                </a:solidFill>
                <a:latin typeface="Roboto"/>
                <a:cs typeface="Roboto"/>
              </a:defRPr>
            </a:lvl1pPr>
          </a:lstStyle>
          <a:p>
            <a:pPr marL="38100">
              <a:lnSpc>
                <a:spcPct val="100000"/>
              </a:lnSpc>
              <a:spcBef>
                <a:spcPts val="10"/>
              </a:spcBef>
            </a:pPr>
            <a:fld id="{81D60167-4931-47E6-BA6A-407CBD079E47}" type="slidenum">
              <a:rPr dirty="0"/>
              <a:t>‹#›</a:t>
            </a:fld>
            <a:endParaRPr/>
          </a:p>
        </p:txBody>
      </p:sp>
      <p:sp>
        <p:nvSpPr>
          <p:cNvPr id="7" name="Rectangle 6">
            <a:extLst>
              <a:ext uri="{FF2B5EF4-FFF2-40B4-BE49-F238E27FC236}">
                <a16:creationId xmlns:a16="http://schemas.microsoft.com/office/drawing/2014/main" id="{80C09AD9-3BB0-1A43-8683-1B70E5E2150A}"/>
              </a:ext>
            </a:extLst>
          </p:cNvPr>
          <p:cNvSpPr/>
          <p:nvPr userDrawn="1"/>
        </p:nvSpPr>
        <p:spPr>
          <a:xfrm>
            <a:off x="0" y="0"/>
            <a:ext cx="12192000" cy="808075"/>
          </a:xfrm>
          <a:prstGeom prst="rect">
            <a:avLst/>
          </a:prstGeom>
          <a:solidFill>
            <a:srgbClr val="105F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0ADA10A2-1048-1449-AE68-484C792BD4F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4500" y="252185"/>
            <a:ext cx="1130395" cy="357415"/>
          </a:xfrm>
          <a:prstGeom prst="rect">
            <a:avLst/>
          </a:prstGeom>
        </p:spPr>
      </p:pic>
      <p:sp>
        <p:nvSpPr>
          <p:cNvPr id="10" name="Text Placeholder 9">
            <a:extLst>
              <a:ext uri="{FF2B5EF4-FFF2-40B4-BE49-F238E27FC236}">
                <a16:creationId xmlns:a16="http://schemas.microsoft.com/office/drawing/2014/main" id="{126C80F6-F1F1-2E47-8285-B571C3F344FF}"/>
              </a:ext>
            </a:extLst>
          </p:cNvPr>
          <p:cNvSpPr>
            <a:spLocks noGrp="1"/>
          </p:cNvSpPr>
          <p:nvPr>
            <p:ph type="body" sz="quarter" idx="10"/>
          </p:nvPr>
        </p:nvSpPr>
        <p:spPr>
          <a:xfrm>
            <a:off x="457200" y="5486400"/>
            <a:ext cx="5638800" cy="369332"/>
          </a:xfrm>
        </p:spPr>
        <p:txBody>
          <a:bodyPr/>
          <a:lstStyle>
            <a:lvl1pPr>
              <a:defRPr sz="2400" b="0" i="0">
                <a:latin typeface="+mn-lt"/>
                <a:ea typeface="Roboto Light" panose="02000000000000000000"/>
              </a:defRPr>
            </a:lvl1pPr>
            <a:lvl2pPr>
              <a:defRPr sz="2400">
                <a:latin typeface="Roboto" panose="02000000000000000000" pitchFamily="2" charset="0"/>
                <a:ea typeface="Roboto" panose="02000000000000000000" pitchFamily="2" charset="0"/>
              </a:defRPr>
            </a:lvl2pPr>
            <a:lvl3pPr>
              <a:defRPr sz="2400">
                <a:latin typeface="Roboto" panose="02000000000000000000" pitchFamily="2" charset="0"/>
                <a:ea typeface="Roboto" panose="02000000000000000000" pitchFamily="2" charset="0"/>
              </a:defRPr>
            </a:lvl3pPr>
            <a:lvl4pPr>
              <a:defRPr sz="2400">
                <a:latin typeface="Roboto" panose="02000000000000000000" pitchFamily="2" charset="0"/>
                <a:ea typeface="Roboto" panose="02000000000000000000" pitchFamily="2" charset="0"/>
              </a:defRPr>
            </a:lvl4pPr>
            <a:lvl5pPr>
              <a:defRPr sz="2400">
                <a:latin typeface="Roboto" panose="02000000000000000000" pitchFamily="2" charset="0"/>
                <a:ea typeface="Roboto" panose="02000000000000000000" pitchFamily="2" charset="0"/>
              </a:defRPr>
            </a:lvl5pPr>
          </a:lstStyle>
          <a:p>
            <a:pPr lvl="0"/>
            <a:r>
              <a:rPr lang="en-US"/>
              <a:t>Click to edit Master text styles</a:t>
            </a:r>
          </a:p>
        </p:txBody>
      </p:sp>
      <p:sp>
        <p:nvSpPr>
          <p:cNvPr id="11" name="TextBox 10">
            <a:extLst>
              <a:ext uri="{FF2B5EF4-FFF2-40B4-BE49-F238E27FC236}">
                <a16:creationId xmlns:a16="http://schemas.microsoft.com/office/drawing/2014/main" id="{734CF006-A965-564F-AE51-0E7F31061310}"/>
              </a:ext>
            </a:extLst>
          </p:cNvPr>
          <p:cNvSpPr txBox="1"/>
          <p:nvPr userDrawn="1"/>
        </p:nvSpPr>
        <p:spPr>
          <a:xfrm>
            <a:off x="7696200" y="304800"/>
            <a:ext cx="4191000"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i="1" kern="1200">
                <a:solidFill>
                  <a:schemeClr val="bg1"/>
                </a:solidFill>
                <a:effectLst/>
                <a:latin typeface="Palatino Linotype" panose="02040502050505030304" pitchFamily="18" charset="0"/>
                <a:ea typeface="+mn-ea"/>
                <a:cs typeface="+mn-cs"/>
              </a:rPr>
              <a:t>For Every Pharmacist. For All of Pharmacy.</a:t>
            </a:r>
            <a:endParaRPr lang="en-US" sz="1400" kern="1200">
              <a:solidFill>
                <a:schemeClr val="bg1"/>
              </a:solidFill>
              <a:effectLst/>
              <a:latin typeface="Palatino Linotype" panose="02040502050505030304" pitchFamily="18" charset="0"/>
              <a:ea typeface="+mn-ea"/>
              <a:cs typeface="+mn-cs"/>
            </a:endParaRPr>
          </a:p>
        </p:txBody>
      </p:sp>
      <p:sp>
        <p:nvSpPr>
          <p:cNvPr id="13" name="Text Placeholder 12">
            <a:extLst>
              <a:ext uri="{FF2B5EF4-FFF2-40B4-BE49-F238E27FC236}">
                <a16:creationId xmlns:a16="http://schemas.microsoft.com/office/drawing/2014/main" id="{D1E82340-A787-B148-997F-A1D347CAF8BF}"/>
              </a:ext>
            </a:extLst>
          </p:cNvPr>
          <p:cNvSpPr>
            <a:spLocks noGrp="1"/>
          </p:cNvSpPr>
          <p:nvPr>
            <p:ph type="body" sz="quarter" idx="12"/>
          </p:nvPr>
        </p:nvSpPr>
        <p:spPr>
          <a:xfrm>
            <a:off x="457200" y="4343400"/>
            <a:ext cx="1295400" cy="369332"/>
          </a:xfrm>
        </p:spPr>
        <p:txBody>
          <a:bodyPr/>
          <a:lstStyle>
            <a:lvl1pPr algn="ctr">
              <a:defRPr sz="1200" b="0" i="0">
                <a:latin typeface="+mn-lt"/>
                <a:ea typeface="Roboto" panose="02000000000000000000"/>
                <a:cs typeface="Roboto" panose="02000000000000000000"/>
              </a:defRPr>
            </a:lvl1pPr>
            <a:lvl2pPr>
              <a:defRPr sz="1200" b="0" i="0">
                <a:latin typeface="Roboto" panose="02000000000000000000" pitchFamily="2" charset="0"/>
                <a:ea typeface="Roboto" panose="02000000000000000000" pitchFamily="2" charset="0"/>
                <a:cs typeface="Roboto" panose="02000000000000000000" pitchFamily="2" charset="0"/>
              </a:defRPr>
            </a:lvl2pPr>
            <a:lvl3pPr>
              <a:defRPr sz="1200" b="0" i="0">
                <a:latin typeface="Roboto" panose="02000000000000000000" pitchFamily="2" charset="0"/>
                <a:ea typeface="Roboto" panose="02000000000000000000" pitchFamily="2" charset="0"/>
                <a:cs typeface="Roboto" panose="02000000000000000000" pitchFamily="2" charset="0"/>
              </a:defRPr>
            </a:lvl3pPr>
            <a:lvl4pPr>
              <a:defRPr sz="1200" b="0" i="0">
                <a:latin typeface="Roboto" panose="02000000000000000000" pitchFamily="2" charset="0"/>
                <a:ea typeface="Roboto" panose="02000000000000000000" pitchFamily="2" charset="0"/>
                <a:cs typeface="Roboto" panose="02000000000000000000" pitchFamily="2" charset="0"/>
              </a:defRPr>
            </a:lvl4pPr>
            <a:lvl5pPr>
              <a:defRPr sz="1200" b="0" i="0">
                <a:latin typeface="Roboto" panose="02000000000000000000" pitchFamily="2" charset="0"/>
                <a:ea typeface="Roboto" panose="02000000000000000000" pitchFamily="2" charset="0"/>
                <a:cs typeface="Roboto" panose="02000000000000000000" pitchFamily="2" charset="0"/>
              </a:defRPr>
            </a:lvl5pPr>
          </a:lstStyle>
          <a:p>
            <a:pPr lvl="0"/>
            <a:r>
              <a:rPr lang="en-US"/>
              <a:t>Click to edit Master text styles</a:t>
            </a:r>
          </a:p>
        </p:txBody>
      </p:sp>
      <p:sp>
        <p:nvSpPr>
          <p:cNvPr id="12" name="Holder 2">
            <a:extLst>
              <a:ext uri="{FF2B5EF4-FFF2-40B4-BE49-F238E27FC236}">
                <a16:creationId xmlns:a16="http://schemas.microsoft.com/office/drawing/2014/main" id="{2CB83DA7-2A17-C24F-91B8-97CA054DF45C}"/>
              </a:ext>
            </a:extLst>
          </p:cNvPr>
          <p:cNvSpPr>
            <a:spLocks noGrp="1"/>
          </p:cNvSpPr>
          <p:nvPr>
            <p:ph type="title"/>
          </p:nvPr>
        </p:nvSpPr>
        <p:spPr>
          <a:xfrm>
            <a:off x="444500" y="1450192"/>
            <a:ext cx="7708900" cy="777136"/>
          </a:xfrm>
          <a:prstGeom prst="rect">
            <a:avLst/>
          </a:prstGeom>
        </p:spPr>
        <p:txBody>
          <a:bodyPr lIns="0" tIns="0" rIns="0" bIns="0"/>
          <a:lstStyle>
            <a:lvl1pPr>
              <a:defRPr sz="5050" b="0" i="0">
                <a:solidFill>
                  <a:srgbClr val="105F7B"/>
                </a:solidFill>
                <a:latin typeface="+mj-lt"/>
                <a:cs typeface="Roboto-Thin"/>
              </a:defRPr>
            </a:lvl1pPr>
          </a:lstStyle>
          <a:p>
            <a:endParaRPr/>
          </a:p>
        </p:txBody>
      </p:sp>
      <p:sp>
        <p:nvSpPr>
          <p:cNvPr id="14" name="Picture Placeholder 13">
            <a:extLst>
              <a:ext uri="{FF2B5EF4-FFF2-40B4-BE49-F238E27FC236}">
                <a16:creationId xmlns:a16="http://schemas.microsoft.com/office/drawing/2014/main" id="{AE5501DA-78C4-B644-9A2C-A0F75FABB9A7}"/>
              </a:ext>
            </a:extLst>
          </p:cNvPr>
          <p:cNvSpPr>
            <a:spLocks noGrp="1"/>
          </p:cNvSpPr>
          <p:nvPr>
            <p:ph type="pic" sz="quarter" idx="13"/>
          </p:nvPr>
        </p:nvSpPr>
        <p:spPr>
          <a:xfrm>
            <a:off x="457200" y="2819400"/>
            <a:ext cx="1295400" cy="1295400"/>
          </a:xfrm>
        </p:spPr>
        <p:txBody>
          <a:bodyPr/>
          <a:lstStyle/>
          <a:p>
            <a:endParaRPr lang="en-US"/>
          </a:p>
        </p:txBody>
      </p:sp>
      <p:sp>
        <p:nvSpPr>
          <p:cNvPr id="20" name="Picture Placeholder 13">
            <a:extLst>
              <a:ext uri="{FF2B5EF4-FFF2-40B4-BE49-F238E27FC236}">
                <a16:creationId xmlns:a16="http://schemas.microsoft.com/office/drawing/2014/main" id="{655760BC-289A-7C4B-BD21-2B341241D1FE}"/>
              </a:ext>
            </a:extLst>
          </p:cNvPr>
          <p:cNvSpPr>
            <a:spLocks noGrp="1"/>
          </p:cNvSpPr>
          <p:nvPr>
            <p:ph type="pic" sz="quarter" idx="14"/>
          </p:nvPr>
        </p:nvSpPr>
        <p:spPr>
          <a:xfrm>
            <a:off x="2441448" y="2819400"/>
            <a:ext cx="1295400" cy="1295400"/>
          </a:xfrm>
        </p:spPr>
        <p:txBody>
          <a:bodyPr/>
          <a:lstStyle/>
          <a:p>
            <a:endParaRPr lang="en-US"/>
          </a:p>
        </p:txBody>
      </p:sp>
      <p:sp>
        <p:nvSpPr>
          <p:cNvPr id="21" name="Picture Placeholder 13">
            <a:extLst>
              <a:ext uri="{FF2B5EF4-FFF2-40B4-BE49-F238E27FC236}">
                <a16:creationId xmlns:a16="http://schemas.microsoft.com/office/drawing/2014/main" id="{675774EE-7433-C54A-BC57-E32A6E4EB6B4}"/>
              </a:ext>
            </a:extLst>
          </p:cNvPr>
          <p:cNvSpPr>
            <a:spLocks noGrp="1"/>
          </p:cNvSpPr>
          <p:nvPr>
            <p:ph type="pic" sz="quarter" idx="15"/>
          </p:nvPr>
        </p:nvSpPr>
        <p:spPr>
          <a:xfrm>
            <a:off x="4425696" y="2819400"/>
            <a:ext cx="1295400" cy="1295400"/>
          </a:xfrm>
        </p:spPr>
        <p:txBody>
          <a:bodyPr/>
          <a:lstStyle/>
          <a:p>
            <a:endParaRPr lang="en-US"/>
          </a:p>
        </p:txBody>
      </p:sp>
      <p:sp>
        <p:nvSpPr>
          <p:cNvPr id="22" name="Picture Placeholder 13">
            <a:extLst>
              <a:ext uri="{FF2B5EF4-FFF2-40B4-BE49-F238E27FC236}">
                <a16:creationId xmlns:a16="http://schemas.microsoft.com/office/drawing/2014/main" id="{45CFE02B-1D2B-5B47-B1CB-F06C9A9E0F8F}"/>
              </a:ext>
            </a:extLst>
          </p:cNvPr>
          <p:cNvSpPr>
            <a:spLocks noGrp="1"/>
          </p:cNvSpPr>
          <p:nvPr>
            <p:ph type="pic" sz="quarter" idx="16"/>
          </p:nvPr>
        </p:nvSpPr>
        <p:spPr>
          <a:xfrm>
            <a:off x="6409944" y="2819400"/>
            <a:ext cx="1295400" cy="1295400"/>
          </a:xfrm>
        </p:spPr>
        <p:txBody>
          <a:bodyPr/>
          <a:lstStyle/>
          <a:p>
            <a:endParaRPr lang="en-US"/>
          </a:p>
        </p:txBody>
      </p:sp>
      <p:sp>
        <p:nvSpPr>
          <p:cNvPr id="23" name="Picture Placeholder 13">
            <a:extLst>
              <a:ext uri="{FF2B5EF4-FFF2-40B4-BE49-F238E27FC236}">
                <a16:creationId xmlns:a16="http://schemas.microsoft.com/office/drawing/2014/main" id="{401F0E7A-22DE-C046-9210-E075306A57C8}"/>
              </a:ext>
            </a:extLst>
          </p:cNvPr>
          <p:cNvSpPr>
            <a:spLocks noGrp="1"/>
          </p:cNvSpPr>
          <p:nvPr>
            <p:ph type="pic" sz="quarter" idx="17"/>
          </p:nvPr>
        </p:nvSpPr>
        <p:spPr>
          <a:xfrm>
            <a:off x="8394192" y="2819400"/>
            <a:ext cx="1295400" cy="1295400"/>
          </a:xfrm>
        </p:spPr>
        <p:txBody>
          <a:bodyPr/>
          <a:lstStyle/>
          <a:p>
            <a:endParaRPr lang="en-US"/>
          </a:p>
        </p:txBody>
      </p:sp>
      <p:sp>
        <p:nvSpPr>
          <p:cNvPr id="24" name="Picture Placeholder 13">
            <a:extLst>
              <a:ext uri="{FF2B5EF4-FFF2-40B4-BE49-F238E27FC236}">
                <a16:creationId xmlns:a16="http://schemas.microsoft.com/office/drawing/2014/main" id="{15097E72-70CB-4F4D-952E-AD3E305ECA55}"/>
              </a:ext>
            </a:extLst>
          </p:cNvPr>
          <p:cNvSpPr>
            <a:spLocks noGrp="1"/>
          </p:cNvSpPr>
          <p:nvPr>
            <p:ph type="pic" sz="quarter" idx="18"/>
          </p:nvPr>
        </p:nvSpPr>
        <p:spPr>
          <a:xfrm>
            <a:off x="10378440" y="2819400"/>
            <a:ext cx="1295400" cy="1295400"/>
          </a:xfrm>
        </p:spPr>
        <p:txBody>
          <a:bodyPr/>
          <a:lstStyle/>
          <a:p>
            <a:endParaRPr lang="en-US"/>
          </a:p>
        </p:txBody>
      </p:sp>
      <p:sp>
        <p:nvSpPr>
          <p:cNvPr id="25" name="Text Placeholder 12">
            <a:extLst>
              <a:ext uri="{FF2B5EF4-FFF2-40B4-BE49-F238E27FC236}">
                <a16:creationId xmlns:a16="http://schemas.microsoft.com/office/drawing/2014/main" id="{F2EB6677-61E0-644A-8EBF-3FF2A9559207}"/>
              </a:ext>
            </a:extLst>
          </p:cNvPr>
          <p:cNvSpPr>
            <a:spLocks noGrp="1"/>
          </p:cNvSpPr>
          <p:nvPr>
            <p:ph type="body" sz="quarter" idx="19"/>
          </p:nvPr>
        </p:nvSpPr>
        <p:spPr>
          <a:xfrm>
            <a:off x="2434590" y="4343400"/>
            <a:ext cx="1295400" cy="369332"/>
          </a:xfrm>
        </p:spPr>
        <p:txBody>
          <a:bodyPr/>
          <a:lstStyle>
            <a:lvl1pPr algn="ctr">
              <a:defRPr sz="1200" b="0" i="0">
                <a:latin typeface="+mn-lt"/>
                <a:ea typeface="Roboto" panose="02000000000000000000"/>
                <a:cs typeface="Roboto" panose="02000000000000000000"/>
              </a:defRPr>
            </a:lvl1pPr>
            <a:lvl2pPr>
              <a:defRPr sz="1200" b="0" i="0">
                <a:latin typeface="Roboto" panose="02000000000000000000" pitchFamily="2" charset="0"/>
                <a:ea typeface="Roboto" panose="02000000000000000000" pitchFamily="2" charset="0"/>
                <a:cs typeface="Roboto" panose="02000000000000000000" pitchFamily="2" charset="0"/>
              </a:defRPr>
            </a:lvl2pPr>
            <a:lvl3pPr>
              <a:defRPr sz="1200" b="0" i="0">
                <a:latin typeface="Roboto" panose="02000000000000000000" pitchFamily="2" charset="0"/>
                <a:ea typeface="Roboto" panose="02000000000000000000" pitchFamily="2" charset="0"/>
                <a:cs typeface="Roboto" panose="02000000000000000000" pitchFamily="2" charset="0"/>
              </a:defRPr>
            </a:lvl3pPr>
            <a:lvl4pPr>
              <a:defRPr sz="1200" b="0" i="0">
                <a:latin typeface="Roboto" panose="02000000000000000000" pitchFamily="2" charset="0"/>
                <a:ea typeface="Roboto" panose="02000000000000000000" pitchFamily="2" charset="0"/>
                <a:cs typeface="Roboto" panose="02000000000000000000" pitchFamily="2" charset="0"/>
              </a:defRPr>
            </a:lvl4pPr>
            <a:lvl5pPr>
              <a:defRPr sz="1200" b="0" i="0">
                <a:latin typeface="Roboto" panose="02000000000000000000" pitchFamily="2" charset="0"/>
                <a:ea typeface="Roboto" panose="02000000000000000000" pitchFamily="2" charset="0"/>
                <a:cs typeface="Roboto" panose="02000000000000000000" pitchFamily="2" charset="0"/>
              </a:defRPr>
            </a:lvl5pPr>
          </a:lstStyle>
          <a:p>
            <a:pPr lvl="0"/>
            <a:r>
              <a:rPr lang="en-US"/>
              <a:t>Click to edit Master text styles</a:t>
            </a:r>
          </a:p>
        </p:txBody>
      </p:sp>
      <p:sp>
        <p:nvSpPr>
          <p:cNvPr id="26" name="Text Placeholder 12">
            <a:extLst>
              <a:ext uri="{FF2B5EF4-FFF2-40B4-BE49-F238E27FC236}">
                <a16:creationId xmlns:a16="http://schemas.microsoft.com/office/drawing/2014/main" id="{63D11B55-AD5A-2648-A276-5D7414119572}"/>
              </a:ext>
            </a:extLst>
          </p:cNvPr>
          <p:cNvSpPr>
            <a:spLocks noGrp="1"/>
          </p:cNvSpPr>
          <p:nvPr>
            <p:ph type="body" sz="quarter" idx="20"/>
          </p:nvPr>
        </p:nvSpPr>
        <p:spPr>
          <a:xfrm>
            <a:off x="4434840" y="4343400"/>
            <a:ext cx="1295400" cy="369332"/>
          </a:xfrm>
        </p:spPr>
        <p:txBody>
          <a:bodyPr/>
          <a:lstStyle>
            <a:lvl1pPr algn="ctr">
              <a:defRPr sz="1200" b="0" i="0">
                <a:latin typeface="+mn-lt"/>
                <a:ea typeface="Roboto" panose="02000000000000000000"/>
                <a:cs typeface="Roboto" panose="02000000000000000000"/>
              </a:defRPr>
            </a:lvl1pPr>
            <a:lvl2pPr>
              <a:defRPr sz="1200" b="0" i="0">
                <a:latin typeface="Roboto" panose="02000000000000000000" pitchFamily="2" charset="0"/>
                <a:ea typeface="Roboto" panose="02000000000000000000" pitchFamily="2" charset="0"/>
                <a:cs typeface="Roboto" panose="02000000000000000000" pitchFamily="2" charset="0"/>
              </a:defRPr>
            </a:lvl2pPr>
            <a:lvl3pPr>
              <a:defRPr sz="1200" b="0" i="0">
                <a:latin typeface="Roboto" panose="02000000000000000000" pitchFamily="2" charset="0"/>
                <a:ea typeface="Roboto" panose="02000000000000000000" pitchFamily="2" charset="0"/>
                <a:cs typeface="Roboto" panose="02000000000000000000" pitchFamily="2" charset="0"/>
              </a:defRPr>
            </a:lvl3pPr>
            <a:lvl4pPr>
              <a:defRPr sz="1200" b="0" i="0">
                <a:latin typeface="Roboto" panose="02000000000000000000" pitchFamily="2" charset="0"/>
                <a:ea typeface="Roboto" panose="02000000000000000000" pitchFamily="2" charset="0"/>
                <a:cs typeface="Roboto" panose="02000000000000000000" pitchFamily="2" charset="0"/>
              </a:defRPr>
            </a:lvl4pPr>
            <a:lvl5pPr>
              <a:defRPr sz="1200" b="0" i="0">
                <a:latin typeface="Roboto" panose="02000000000000000000" pitchFamily="2" charset="0"/>
                <a:ea typeface="Roboto" panose="02000000000000000000" pitchFamily="2" charset="0"/>
                <a:cs typeface="Roboto" panose="02000000000000000000" pitchFamily="2" charset="0"/>
              </a:defRPr>
            </a:lvl5pPr>
          </a:lstStyle>
          <a:p>
            <a:pPr lvl="0"/>
            <a:r>
              <a:rPr lang="en-US"/>
              <a:t>Click to edit Master text styles</a:t>
            </a:r>
          </a:p>
        </p:txBody>
      </p:sp>
      <p:sp>
        <p:nvSpPr>
          <p:cNvPr id="27" name="Text Placeholder 12">
            <a:extLst>
              <a:ext uri="{FF2B5EF4-FFF2-40B4-BE49-F238E27FC236}">
                <a16:creationId xmlns:a16="http://schemas.microsoft.com/office/drawing/2014/main" id="{8DF7ECB7-60B2-CA4F-ACF6-5411665AC48B}"/>
              </a:ext>
            </a:extLst>
          </p:cNvPr>
          <p:cNvSpPr>
            <a:spLocks noGrp="1"/>
          </p:cNvSpPr>
          <p:nvPr>
            <p:ph type="body" sz="quarter" idx="21"/>
          </p:nvPr>
        </p:nvSpPr>
        <p:spPr>
          <a:xfrm>
            <a:off x="6412230" y="4343400"/>
            <a:ext cx="1295400" cy="369332"/>
          </a:xfrm>
        </p:spPr>
        <p:txBody>
          <a:bodyPr/>
          <a:lstStyle>
            <a:lvl1pPr algn="ctr">
              <a:defRPr sz="1200" b="0" i="0">
                <a:latin typeface="+mn-lt"/>
                <a:ea typeface="Roboto" panose="02000000000000000000"/>
                <a:cs typeface="Roboto" panose="02000000000000000000"/>
              </a:defRPr>
            </a:lvl1pPr>
            <a:lvl2pPr>
              <a:defRPr sz="1200" b="0" i="0">
                <a:latin typeface="Roboto" panose="02000000000000000000" pitchFamily="2" charset="0"/>
                <a:ea typeface="Roboto" panose="02000000000000000000" pitchFamily="2" charset="0"/>
                <a:cs typeface="Roboto" panose="02000000000000000000" pitchFamily="2" charset="0"/>
              </a:defRPr>
            </a:lvl2pPr>
            <a:lvl3pPr>
              <a:defRPr sz="1200" b="0" i="0">
                <a:latin typeface="Roboto" panose="02000000000000000000" pitchFamily="2" charset="0"/>
                <a:ea typeface="Roboto" panose="02000000000000000000" pitchFamily="2" charset="0"/>
                <a:cs typeface="Roboto" panose="02000000000000000000" pitchFamily="2" charset="0"/>
              </a:defRPr>
            </a:lvl3pPr>
            <a:lvl4pPr>
              <a:defRPr sz="1200" b="0" i="0">
                <a:latin typeface="Roboto" panose="02000000000000000000" pitchFamily="2" charset="0"/>
                <a:ea typeface="Roboto" panose="02000000000000000000" pitchFamily="2" charset="0"/>
                <a:cs typeface="Roboto" panose="02000000000000000000" pitchFamily="2" charset="0"/>
              </a:defRPr>
            </a:lvl4pPr>
            <a:lvl5pPr>
              <a:defRPr sz="1200" b="0" i="0">
                <a:latin typeface="Roboto" panose="02000000000000000000" pitchFamily="2" charset="0"/>
                <a:ea typeface="Roboto" panose="02000000000000000000" pitchFamily="2" charset="0"/>
                <a:cs typeface="Roboto" panose="02000000000000000000" pitchFamily="2" charset="0"/>
              </a:defRPr>
            </a:lvl5pPr>
          </a:lstStyle>
          <a:p>
            <a:pPr lvl="0"/>
            <a:r>
              <a:rPr lang="en-US"/>
              <a:t>Click to edit Master text styles</a:t>
            </a:r>
          </a:p>
        </p:txBody>
      </p:sp>
      <p:sp>
        <p:nvSpPr>
          <p:cNvPr id="28" name="Text Placeholder 12">
            <a:extLst>
              <a:ext uri="{FF2B5EF4-FFF2-40B4-BE49-F238E27FC236}">
                <a16:creationId xmlns:a16="http://schemas.microsoft.com/office/drawing/2014/main" id="{B22B8401-07CC-B34B-B77C-E70BEED250C3}"/>
              </a:ext>
            </a:extLst>
          </p:cNvPr>
          <p:cNvSpPr>
            <a:spLocks noGrp="1"/>
          </p:cNvSpPr>
          <p:nvPr>
            <p:ph type="body" sz="quarter" idx="22"/>
          </p:nvPr>
        </p:nvSpPr>
        <p:spPr>
          <a:xfrm>
            <a:off x="8378190" y="4343400"/>
            <a:ext cx="1295400" cy="369332"/>
          </a:xfrm>
        </p:spPr>
        <p:txBody>
          <a:bodyPr/>
          <a:lstStyle>
            <a:lvl1pPr algn="ctr">
              <a:defRPr sz="1200" b="0" i="0">
                <a:latin typeface="+mn-lt"/>
                <a:ea typeface="Roboto" panose="02000000000000000000"/>
                <a:cs typeface="Roboto" panose="02000000000000000000"/>
              </a:defRPr>
            </a:lvl1pPr>
            <a:lvl2pPr>
              <a:defRPr sz="1200" b="0" i="0">
                <a:latin typeface="Roboto" panose="02000000000000000000" pitchFamily="2" charset="0"/>
                <a:ea typeface="Roboto" panose="02000000000000000000" pitchFamily="2" charset="0"/>
                <a:cs typeface="Roboto" panose="02000000000000000000" pitchFamily="2" charset="0"/>
              </a:defRPr>
            </a:lvl2pPr>
            <a:lvl3pPr>
              <a:defRPr sz="1200" b="0" i="0">
                <a:latin typeface="Roboto" panose="02000000000000000000" pitchFamily="2" charset="0"/>
                <a:ea typeface="Roboto" panose="02000000000000000000" pitchFamily="2" charset="0"/>
                <a:cs typeface="Roboto" panose="02000000000000000000" pitchFamily="2" charset="0"/>
              </a:defRPr>
            </a:lvl3pPr>
            <a:lvl4pPr>
              <a:defRPr sz="1200" b="0" i="0">
                <a:latin typeface="Roboto" panose="02000000000000000000" pitchFamily="2" charset="0"/>
                <a:ea typeface="Roboto" panose="02000000000000000000" pitchFamily="2" charset="0"/>
                <a:cs typeface="Roboto" panose="02000000000000000000" pitchFamily="2" charset="0"/>
              </a:defRPr>
            </a:lvl4pPr>
            <a:lvl5pPr>
              <a:defRPr sz="1200" b="0" i="0">
                <a:latin typeface="Roboto" panose="02000000000000000000" pitchFamily="2" charset="0"/>
                <a:ea typeface="Roboto" panose="02000000000000000000" pitchFamily="2" charset="0"/>
                <a:cs typeface="Roboto" panose="02000000000000000000" pitchFamily="2" charset="0"/>
              </a:defRPr>
            </a:lvl5pPr>
          </a:lstStyle>
          <a:p>
            <a:pPr lvl="0"/>
            <a:r>
              <a:rPr lang="en-US"/>
              <a:t>Click to edit Master text styles</a:t>
            </a:r>
          </a:p>
        </p:txBody>
      </p:sp>
      <p:sp>
        <p:nvSpPr>
          <p:cNvPr id="29" name="Text Placeholder 12">
            <a:extLst>
              <a:ext uri="{FF2B5EF4-FFF2-40B4-BE49-F238E27FC236}">
                <a16:creationId xmlns:a16="http://schemas.microsoft.com/office/drawing/2014/main" id="{9EEE706D-7F38-644D-B9E3-6F38750A3704}"/>
              </a:ext>
            </a:extLst>
          </p:cNvPr>
          <p:cNvSpPr>
            <a:spLocks noGrp="1"/>
          </p:cNvSpPr>
          <p:nvPr>
            <p:ph type="body" sz="quarter" idx="23"/>
          </p:nvPr>
        </p:nvSpPr>
        <p:spPr>
          <a:xfrm>
            <a:off x="10355580" y="4343400"/>
            <a:ext cx="1295400" cy="369332"/>
          </a:xfrm>
        </p:spPr>
        <p:txBody>
          <a:bodyPr/>
          <a:lstStyle>
            <a:lvl1pPr algn="ctr">
              <a:defRPr sz="1200" b="0" i="0">
                <a:latin typeface="+mn-lt"/>
                <a:ea typeface="Roboto" panose="02000000000000000000"/>
                <a:cs typeface="Roboto" panose="02000000000000000000"/>
              </a:defRPr>
            </a:lvl1pPr>
            <a:lvl2pPr>
              <a:defRPr sz="1200" b="0" i="0">
                <a:latin typeface="Roboto" panose="02000000000000000000" pitchFamily="2" charset="0"/>
                <a:ea typeface="Roboto" panose="02000000000000000000" pitchFamily="2" charset="0"/>
                <a:cs typeface="Roboto" panose="02000000000000000000" pitchFamily="2" charset="0"/>
              </a:defRPr>
            </a:lvl2pPr>
            <a:lvl3pPr>
              <a:defRPr sz="1200" b="0" i="0">
                <a:latin typeface="Roboto" panose="02000000000000000000" pitchFamily="2" charset="0"/>
                <a:ea typeface="Roboto" panose="02000000000000000000" pitchFamily="2" charset="0"/>
                <a:cs typeface="Roboto" panose="02000000000000000000" pitchFamily="2" charset="0"/>
              </a:defRPr>
            </a:lvl3pPr>
            <a:lvl4pPr>
              <a:defRPr sz="1200" b="0" i="0">
                <a:latin typeface="Roboto" panose="02000000000000000000" pitchFamily="2" charset="0"/>
                <a:ea typeface="Roboto" panose="02000000000000000000" pitchFamily="2" charset="0"/>
                <a:cs typeface="Roboto" panose="02000000000000000000" pitchFamily="2" charset="0"/>
              </a:defRPr>
            </a:lvl4pPr>
            <a:lvl5pPr>
              <a:defRPr sz="1200" b="0" i="0">
                <a:latin typeface="Roboto" panose="02000000000000000000" pitchFamily="2" charset="0"/>
                <a:ea typeface="Roboto" panose="02000000000000000000" pitchFamily="2" charset="0"/>
                <a:cs typeface="Roboto" panose="02000000000000000000" pitchFamily="2" charset="0"/>
              </a:defRPr>
            </a:lvl5pPr>
          </a:lstStyle>
          <a:p>
            <a:pPr lvl="0"/>
            <a:r>
              <a:rPr lang="en-US"/>
              <a:t>Click to edit Master text styles</a:t>
            </a:r>
          </a:p>
        </p:txBody>
      </p:sp>
    </p:spTree>
    <p:extLst>
      <p:ext uri="{BB962C8B-B14F-4D97-AF65-F5344CB8AC3E}">
        <p14:creationId xmlns:p14="http://schemas.microsoft.com/office/powerpoint/2010/main" val="1429809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Holder 4"/>
          <p:cNvSpPr>
            <a:spLocks noGrp="1"/>
          </p:cNvSpPr>
          <p:nvPr>
            <p:ph type="ftr" sz="quarter" idx="5"/>
          </p:nvPr>
        </p:nvSpPr>
        <p:spPr/>
        <p:txBody>
          <a:bodyPr lIns="0" tIns="0" rIns="0" bIns="0"/>
          <a:lstStyle>
            <a:lvl1pPr>
              <a:defRPr sz="1200" b="0" i="0">
                <a:solidFill>
                  <a:srgbClr val="969799"/>
                </a:solidFill>
                <a:latin typeface="+mn-lt"/>
                <a:cs typeface="Roboto"/>
              </a:defRPr>
            </a:lvl1pPr>
          </a:lstStyle>
          <a:p>
            <a:pPr marL="12700">
              <a:spcBef>
                <a:spcPts val="10"/>
              </a:spcBef>
            </a:pPr>
            <a:r>
              <a:rPr lang="en-US"/>
              <a:t>pharmacist.com</a:t>
            </a:r>
          </a:p>
        </p:txBody>
      </p:sp>
      <p:sp>
        <p:nvSpPr>
          <p:cNvPr id="6" name="Holder 6"/>
          <p:cNvSpPr>
            <a:spLocks noGrp="1"/>
          </p:cNvSpPr>
          <p:nvPr>
            <p:ph type="sldNum" sz="quarter" idx="7"/>
          </p:nvPr>
        </p:nvSpPr>
        <p:spPr/>
        <p:txBody>
          <a:bodyPr lIns="0" tIns="0" rIns="0" bIns="0"/>
          <a:lstStyle>
            <a:lvl1pPr>
              <a:defRPr sz="1200" b="0" i="0">
                <a:solidFill>
                  <a:srgbClr val="969799"/>
                </a:solidFill>
                <a:latin typeface="Roboto"/>
                <a:cs typeface="Roboto"/>
              </a:defRPr>
            </a:lvl1pPr>
          </a:lstStyle>
          <a:p>
            <a:pPr marL="38100">
              <a:lnSpc>
                <a:spcPct val="100000"/>
              </a:lnSpc>
              <a:spcBef>
                <a:spcPts val="10"/>
              </a:spcBef>
            </a:pPr>
            <a:fld id="{81D60167-4931-47E6-BA6A-407CBD079E47}" type="slidenum">
              <a:rPr dirty="0"/>
              <a:t>‹#›</a:t>
            </a:fld>
            <a:endParaRPr/>
          </a:p>
        </p:txBody>
      </p:sp>
      <p:sp>
        <p:nvSpPr>
          <p:cNvPr id="7" name="Rectangle 6">
            <a:extLst>
              <a:ext uri="{FF2B5EF4-FFF2-40B4-BE49-F238E27FC236}">
                <a16:creationId xmlns:a16="http://schemas.microsoft.com/office/drawing/2014/main" id="{80C09AD9-3BB0-1A43-8683-1B70E5E2150A}"/>
              </a:ext>
            </a:extLst>
          </p:cNvPr>
          <p:cNvSpPr/>
          <p:nvPr userDrawn="1"/>
        </p:nvSpPr>
        <p:spPr>
          <a:xfrm>
            <a:off x="0" y="0"/>
            <a:ext cx="12192000" cy="808075"/>
          </a:xfrm>
          <a:prstGeom prst="rect">
            <a:avLst/>
          </a:prstGeom>
          <a:solidFill>
            <a:srgbClr val="312B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0ADA10A2-1048-1449-AE68-484C792BD4F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4500" y="252185"/>
            <a:ext cx="1130395" cy="357415"/>
          </a:xfrm>
          <a:prstGeom prst="rect">
            <a:avLst/>
          </a:prstGeom>
        </p:spPr>
      </p:pic>
      <p:sp>
        <p:nvSpPr>
          <p:cNvPr id="10" name="Holder 2">
            <a:extLst>
              <a:ext uri="{FF2B5EF4-FFF2-40B4-BE49-F238E27FC236}">
                <a16:creationId xmlns:a16="http://schemas.microsoft.com/office/drawing/2014/main" id="{C59635CF-F7F5-A844-B690-CECD7A817BC4}"/>
              </a:ext>
            </a:extLst>
          </p:cNvPr>
          <p:cNvSpPr>
            <a:spLocks noGrp="1"/>
          </p:cNvSpPr>
          <p:nvPr>
            <p:ph type="title"/>
          </p:nvPr>
        </p:nvSpPr>
        <p:spPr>
          <a:xfrm>
            <a:off x="444500" y="1450192"/>
            <a:ext cx="11303000" cy="777136"/>
          </a:xfrm>
          <a:prstGeom prst="rect">
            <a:avLst/>
          </a:prstGeom>
        </p:spPr>
        <p:txBody>
          <a:bodyPr lIns="0" tIns="0" rIns="0" bIns="0"/>
          <a:lstStyle>
            <a:lvl1pPr>
              <a:defRPr sz="5050" b="0" i="0">
                <a:solidFill>
                  <a:srgbClr val="312B7E"/>
                </a:solidFill>
                <a:latin typeface="+mj-lt"/>
                <a:cs typeface="Roboto-Thin"/>
              </a:defRPr>
            </a:lvl1pPr>
          </a:lstStyle>
          <a:p>
            <a:endParaRPr/>
          </a:p>
        </p:txBody>
      </p:sp>
      <p:sp>
        <p:nvSpPr>
          <p:cNvPr id="11" name="Holder 3">
            <a:extLst>
              <a:ext uri="{FF2B5EF4-FFF2-40B4-BE49-F238E27FC236}">
                <a16:creationId xmlns:a16="http://schemas.microsoft.com/office/drawing/2014/main" id="{DD6E819A-D37B-234D-ADC0-13CA5C83E0B4}"/>
              </a:ext>
            </a:extLst>
          </p:cNvPr>
          <p:cNvSpPr>
            <a:spLocks noGrp="1"/>
          </p:cNvSpPr>
          <p:nvPr>
            <p:ph type="body" idx="1"/>
          </p:nvPr>
        </p:nvSpPr>
        <p:spPr>
          <a:xfrm>
            <a:off x="444500" y="3185938"/>
            <a:ext cx="11303000" cy="276999"/>
          </a:xfrm>
        </p:spPr>
        <p:txBody>
          <a:bodyPr lIns="0" tIns="0" rIns="0" bIns="0"/>
          <a:lstStyle>
            <a:lvl1pPr>
              <a:defRPr b="0" i="0">
                <a:solidFill>
                  <a:srgbClr val="00B3AA"/>
                </a:solidFill>
                <a:latin typeface="+mn-lt"/>
                <a:ea typeface="Roboto Medium" panose="02000000000000000000"/>
              </a:defRPr>
            </a:lvl1pPr>
          </a:lstStyle>
          <a:p>
            <a:endParaRPr/>
          </a:p>
        </p:txBody>
      </p:sp>
      <p:sp>
        <p:nvSpPr>
          <p:cNvPr id="12" name="Text Placeholder 9">
            <a:extLst>
              <a:ext uri="{FF2B5EF4-FFF2-40B4-BE49-F238E27FC236}">
                <a16:creationId xmlns:a16="http://schemas.microsoft.com/office/drawing/2014/main" id="{2F0B35AA-E181-EF47-B380-91D53EA0EB67}"/>
              </a:ext>
            </a:extLst>
          </p:cNvPr>
          <p:cNvSpPr>
            <a:spLocks noGrp="1"/>
          </p:cNvSpPr>
          <p:nvPr>
            <p:ph type="body" sz="quarter" idx="10"/>
          </p:nvPr>
        </p:nvSpPr>
        <p:spPr>
          <a:xfrm>
            <a:off x="457200" y="3657600"/>
            <a:ext cx="11290300" cy="457200"/>
          </a:xfrm>
        </p:spPr>
        <p:txBody>
          <a:bodyPr/>
          <a:lstStyle>
            <a:lvl1pPr>
              <a:defRPr sz="2400" b="0" i="0">
                <a:latin typeface="+mn-lt"/>
                <a:ea typeface="Roboto Light" panose="02000000000000000000"/>
              </a:defRPr>
            </a:lvl1pPr>
            <a:lvl2pPr>
              <a:defRPr sz="2400">
                <a:latin typeface="Roboto" panose="02000000000000000000" pitchFamily="2" charset="0"/>
                <a:ea typeface="Roboto" panose="02000000000000000000" pitchFamily="2" charset="0"/>
              </a:defRPr>
            </a:lvl2pPr>
            <a:lvl3pPr>
              <a:defRPr sz="2400">
                <a:latin typeface="Roboto" panose="02000000000000000000" pitchFamily="2" charset="0"/>
                <a:ea typeface="Roboto" panose="02000000000000000000" pitchFamily="2" charset="0"/>
              </a:defRPr>
            </a:lvl3pPr>
            <a:lvl4pPr>
              <a:defRPr sz="2400">
                <a:latin typeface="Roboto" panose="02000000000000000000" pitchFamily="2" charset="0"/>
                <a:ea typeface="Roboto" panose="02000000000000000000" pitchFamily="2" charset="0"/>
              </a:defRPr>
            </a:lvl4pPr>
            <a:lvl5pPr>
              <a:defRPr sz="2400">
                <a:latin typeface="Roboto" panose="02000000000000000000" pitchFamily="2" charset="0"/>
                <a:ea typeface="Roboto" panose="02000000000000000000" pitchFamily="2" charset="0"/>
              </a:defRPr>
            </a:lvl5pPr>
          </a:lstStyle>
          <a:p>
            <a:pPr lvl="0"/>
            <a:r>
              <a:rPr lang="en-US"/>
              <a:t>Click to edit Master text styles</a:t>
            </a:r>
          </a:p>
        </p:txBody>
      </p:sp>
      <p:sp>
        <p:nvSpPr>
          <p:cNvPr id="13" name="TextBox 12">
            <a:extLst>
              <a:ext uri="{FF2B5EF4-FFF2-40B4-BE49-F238E27FC236}">
                <a16:creationId xmlns:a16="http://schemas.microsoft.com/office/drawing/2014/main" id="{4082909D-77F0-2C4C-A24D-DF5EA5E576A0}"/>
              </a:ext>
            </a:extLst>
          </p:cNvPr>
          <p:cNvSpPr txBox="1"/>
          <p:nvPr userDrawn="1"/>
        </p:nvSpPr>
        <p:spPr>
          <a:xfrm>
            <a:off x="7696200" y="304800"/>
            <a:ext cx="4191000"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i="1" kern="1200">
                <a:solidFill>
                  <a:schemeClr val="bg1"/>
                </a:solidFill>
                <a:effectLst/>
                <a:latin typeface="Palatino Linotype" panose="02040502050505030304" pitchFamily="18" charset="0"/>
                <a:ea typeface="+mn-ea"/>
                <a:cs typeface="+mn-cs"/>
              </a:rPr>
              <a:t>For Every Pharmacist. For All of Pharmacy.</a:t>
            </a:r>
            <a:endParaRPr lang="en-US" sz="1400" kern="1200">
              <a:solidFill>
                <a:schemeClr val="bg1"/>
              </a:solidFill>
              <a:effectLst/>
              <a:latin typeface="Palatino Linotype" panose="02040502050505030304" pitchFamily="18" charset="0"/>
              <a:ea typeface="+mn-ea"/>
              <a:cs typeface="+mn-cs"/>
            </a:endParaRPr>
          </a:p>
        </p:txBody>
      </p:sp>
    </p:spTree>
    <p:extLst>
      <p:ext uri="{BB962C8B-B14F-4D97-AF65-F5344CB8AC3E}">
        <p14:creationId xmlns:p14="http://schemas.microsoft.com/office/powerpoint/2010/main" val="2416504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1_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444500" y="1450192"/>
            <a:ext cx="5651500" cy="777136"/>
          </a:xfrm>
          <a:prstGeom prst="rect">
            <a:avLst/>
          </a:prstGeom>
        </p:spPr>
        <p:txBody>
          <a:bodyPr lIns="0" tIns="0" rIns="0" bIns="0"/>
          <a:lstStyle>
            <a:lvl1pPr>
              <a:defRPr sz="5050" b="0" i="0">
                <a:solidFill>
                  <a:srgbClr val="312B7E"/>
                </a:solidFill>
                <a:latin typeface="+mj-lt"/>
                <a:cs typeface="Roboto-Thin"/>
              </a:defRPr>
            </a:lvl1pPr>
          </a:lstStyle>
          <a:p>
            <a:endParaRPr/>
          </a:p>
        </p:txBody>
      </p:sp>
      <p:sp>
        <p:nvSpPr>
          <p:cNvPr id="3" name="Holder 3"/>
          <p:cNvSpPr>
            <a:spLocks noGrp="1"/>
          </p:cNvSpPr>
          <p:nvPr>
            <p:ph type="body" idx="1"/>
          </p:nvPr>
        </p:nvSpPr>
        <p:spPr>
          <a:xfrm>
            <a:off x="444500" y="3185938"/>
            <a:ext cx="5651500" cy="276999"/>
          </a:xfrm>
        </p:spPr>
        <p:txBody>
          <a:bodyPr lIns="0" tIns="0" rIns="0" bIns="0"/>
          <a:lstStyle>
            <a:lvl1pPr>
              <a:defRPr b="0" i="0">
                <a:solidFill>
                  <a:srgbClr val="00B3AA"/>
                </a:solidFill>
                <a:latin typeface="+mn-lt"/>
                <a:ea typeface="Roboto Medium" panose="02000000000000000000"/>
              </a:defRPr>
            </a:lvl1pPr>
          </a:lstStyle>
          <a:p>
            <a:endParaRPr/>
          </a:p>
        </p:txBody>
      </p:sp>
      <p:sp>
        <p:nvSpPr>
          <p:cNvPr id="4" name="Holder 4"/>
          <p:cNvSpPr>
            <a:spLocks noGrp="1"/>
          </p:cNvSpPr>
          <p:nvPr>
            <p:ph type="ftr" sz="quarter" idx="5"/>
          </p:nvPr>
        </p:nvSpPr>
        <p:spPr/>
        <p:txBody>
          <a:bodyPr lIns="0" tIns="0" rIns="0" bIns="0"/>
          <a:lstStyle>
            <a:lvl1pPr>
              <a:defRPr sz="1200" b="0" i="0">
                <a:solidFill>
                  <a:srgbClr val="969799"/>
                </a:solidFill>
                <a:latin typeface="+mn-lt"/>
                <a:cs typeface="Roboto"/>
              </a:defRPr>
            </a:lvl1pPr>
          </a:lstStyle>
          <a:p>
            <a:pPr marL="12700">
              <a:spcBef>
                <a:spcPts val="10"/>
              </a:spcBef>
            </a:pPr>
            <a:r>
              <a:rPr lang="en-US"/>
              <a:t>pharmacist.com</a:t>
            </a:r>
          </a:p>
        </p:txBody>
      </p:sp>
      <p:sp>
        <p:nvSpPr>
          <p:cNvPr id="6" name="Holder 6"/>
          <p:cNvSpPr>
            <a:spLocks noGrp="1"/>
          </p:cNvSpPr>
          <p:nvPr>
            <p:ph type="sldNum" sz="quarter" idx="7"/>
          </p:nvPr>
        </p:nvSpPr>
        <p:spPr/>
        <p:txBody>
          <a:bodyPr lIns="0" tIns="0" rIns="0" bIns="0"/>
          <a:lstStyle>
            <a:lvl1pPr>
              <a:defRPr sz="1200" b="0" i="0">
                <a:solidFill>
                  <a:srgbClr val="969799"/>
                </a:solidFill>
                <a:latin typeface="Roboto"/>
                <a:cs typeface="Roboto"/>
              </a:defRPr>
            </a:lvl1pPr>
          </a:lstStyle>
          <a:p>
            <a:pPr marL="38100">
              <a:lnSpc>
                <a:spcPct val="100000"/>
              </a:lnSpc>
              <a:spcBef>
                <a:spcPts val="10"/>
              </a:spcBef>
            </a:pPr>
            <a:fld id="{81D60167-4931-47E6-BA6A-407CBD079E47}" type="slidenum">
              <a:rPr dirty="0"/>
              <a:t>‹#›</a:t>
            </a:fld>
            <a:endParaRPr/>
          </a:p>
        </p:txBody>
      </p:sp>
      <p:sp>
        <p:nvSpPr>
          <p:cNvPr id="7" name="Rectangle 6">
            <a:extLst>
              <a:ext uri="{FF2B5EF4-FFF2-40B4-BE49-F238E27FC236}">
                <a16:creationId xmlns:a16="http://schemas.microsoft.com/office/drawing/2014/main" id="{80C09AD9-3BB0-1A43-8683-1B70E5E2150A}"/>
              </a:ext>
            </a:extLst>
          </p:cNvPr>
          <p:cNvSpPr/>
          <p:nvPr userDrawn="1"/>
        </p:nvSpPr>
        <p:spPr>
          <a:xfrm>
            <a:off x="0" y="0"/>
            <a:ext cx="12192000" cy="808075"/>
          </a:xfrm>
          <a:prstGeom prst="rect">
            <a:avLst/>
          </a:prstGeom>
          <a:solidFill>
            <a:srgbClr val="312B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0ADA10A2-1048-1449-AE68-484C792BD4F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4500" y="252185"/>
            <a:ext cx="1130395" cy="357415"/>
          </a:xfrm>
          <a:prstGeom prst="rect">
            <a:avLst/>
          </a:prstGeom>
        </p:spPr>
      </p:pic>
      <p:sp>
        <p:nvSpPr>
          <p:cNvPr id="10" name="Text Placeholder 9">
            <a:extLst>
              <a:ext uri="{FF2B5EF4-FFF2-40B4-BE49-F238E27FC236}">
                <a16:creationId xmlns:a16="http://schemas.microsoft.com/office/drawing/2014/main" id="{126C80F6-F1F1-2E47-8285-B571C3F344FF}"/>
              </a:ext>
            </a:extLst>
          </p:cNvPr>
          <p:cNvSpPr>
            <a:spLocks noGrp="1"/>
          </p:cNvSpPr>
          <p:nvPr>
            <p:ph type="body" sz="quarter" idx="10"/>
          </p:nvPr>
        </p:nvSpPr>
        <p:spPr>
          <a:xfrm>
            <a:off x="457200" y="3657600"/>
            <a:ext cx="5638800" cy="369332"/>
          </a:xfrm>
        </p:spPr>
        <p:txBody>
          <a:bodyPr/>
          <a:lstStyle>
            <a:lvl1pPr>
              <a:defRPr sz="2400" b="0" i="0">
                <a:latin typeface="+mn-lt"/>
                <a:ea typeface="Roboto Light" panose="02000000000000000000"/>
              </a:defRPr>
            </a:lvl1pPr>
            <a:lvl2pPr>
              <a:defRPr sz="2400">
                <a:latin typeface="Roboto" panose="02000000000000000000" pitchFamily="2" charset="0"/>
                <a:ea typeface="Roboto" panose="02000000000000000000" pitchFamily="2" charset="0"/>
              </a:defRPr>
            </a:lvl2pPr>
            <a:lvl3pPr>
              <a:defRPr sz="2400">
                <a:latin typeface="Roboto" panose="02000000000000000000" pitchFamily="2" charset="0"/>
                <a:ea typeface="Roboto" panose="02000000000000000000" pitchFamily="2" charset="0"/>
              </a:defRPr>
            </a:lvl3pPr>
            <a:lvl4pPr>
              <a:defRPr sz="2400">
                <a:latin typeface="Roboto" panose="02000000000000000000" pitchFamily="2" charset="0"/>
                <a:ea typeface="Roboto" panose="02000000000000000000" pitchFamily="2" charset="0"/>
              </a:defRPr>
            </a:lvl4pPr>
            <a:lvl5pPr>
              <a:defRPr sz="2400">
                <a:latin typeface="Roboto" panose="02000000000000000000" pitchFamily="2" charset="0"/>
                <a:ea typeface="Roboto" panose="02000000000000000000" pitchFamily="2" charset="0"/>
              </a:defRPr>
            </a:lvl5pPr>
          </a:lstStyle>
          <a:p>
            <a:pPr lvl="0"/>
            <a:r>
              <a:rPr lang="en-US"/>
              <a:t>Click to edit Master text styles</a:t>
            </a:r>
          </a:p>
        </p:txBody>
      </p:sp>
      <p:sp>
        <p:nvSpPr>
          <p:cNvPr id="11" name="TextBox 10">
            <a:extLst>
              <a:ext uri="{FF2B5EF4-FFF2-40B4-BE49-F238E27FC236}">
                <a16:creationId xmlns:a16="http://schemas.microsoft.com/office/drawing/2014/main" id="{734CF006-A965-564F-AE51-0E7F31061310}"/>
              </a:ext>
            </a:extLst>
          </p:cNvPr>
          <p:cNvSpPr txBox="1"/>
          <p:nvPr userDrawn="1"/>
        </p:nvSpPr>
        <p:spPr>
          <a:xfrm>
            <a:off x="7696200" y="304800"/>
            <a:ext cx="4191000"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i="1" kern="1200">
                <a:solidFill>
                  <a:schemeClr val="bg1"/>
                </a:solidFill>
                <a:effectLst/>
                <a:latin typeface="Palatino Linotype" panose="02040502050505030304" pitchFamily="18" charset="0"/>
                <a:ea typeface="+mn-ea"/>
                <a:cs typeface="+mn-cs"/>
              </a:rPr>
              <a:t>For Every Pharmacist. For All of Pharmacy.</a:t>
            </a:r>
            <a:endParaRPr lang="en-US" sz="1400" kern="1200">
              <a:solidFill>
                <a:schemeClr val="bg1"/>
              </a:solidFill>
              <a:effectLst/>
              <a:latin typeface="Palatino Linotype" panose="02040502050505030304" pitchFamily="18" charset="0"/>
              <a:ea typeface="+mn-ea"/>
              <a:cs typeface="+mn-cs"/>
            </a:endParaRPr>
          </a:p>
        </p:txBody>
      </p:sp>
      <p:sp>
        <p:nvSpPr>
          <p:cNvPr id="9" name="Picture Placeholder 8">
            <a:extLst>
              <a:ext uri="{FF2B5EF4-FFF2-40B4-BE49-F238E27FC236}">
                <a16:creationId xmlns:a16="http://schemas.microsoft.com/office/drawing/2014/main" id="{EDDE6905-DD40-8E45-BB5C-1B206C41290A}"/>
              </a:ext>
            </a:extLst>
          </p:cNvPr>
          <p:cNvSpPr>
            <a:spLocks noGrp="1"/>
          </p:cNvSpPr>
          <p:nvPr>
            <p:ph type="pic" sz="quarter" idx="11"/>
          </p:nvPr>
        </p:nvSpPr>
        <p:spPr>
          <a:xfrm>
            <a:off x="7086600" y="1447800"/>
            <a:ext cx="4648200" cy="3352800"/>
          </a:xfrm>
        </p:spPr>
        <p:txBody>
          <a:bodyPr/>
          <a:lstStyle/>
          <a:p>
            <a:endParaRPr lang="en-US"/>
          </a:p>
        </p:txBody>
      </p:sp>
      <p:sp>
        <p:nvSpPr>
          <p:cNvPr id="13" name="Text Placeholder 12">
            <a:extLst>
              <a:ext uri="{FF2B5EF4-FFF2-40B4-BE49-F238E27FC236}">
                <a16:creationId xmlns:a16="http://schemas.microsoft.com/office/drawing/2014/main" id="{D1E82340-A787-B148-997F-A1D347CAF8BF}"/>
              </a:ext>
            </a:extLst>
          </p:cNvPr>
          <p:cNvSpPr>
            <a:spLocks noGrp="1"/>
          </p:cNvSpPr>
          <p:nvPr>
            <p:ph type="body" sz="quarter" idx="12"/>
          </p:nvPr>
        </p:nvSpPr>
        <p:spPr>
          <a:xfrm>
            <a:off x="7086600" y="5029200"/>
            <a:ext cx="4648200" cy="923330"/>
          </a:xfrm>
        </p:spPr>
        <p:txBody>
          <a:bodyPr/>
          <a:lstStyle>
            <a:lvl1pPr>
              <a:defRPr sz="1200" b="0" i="0">
                <a:latin typeface="+mn-lt"/>
                <a:ea typeface="Roboto" panose="02000000000000000000"/>
                <a:cs typeface="Roboto" panose="02000000000000000000"/>
              </a:defRPr>
            </a:lvl1pPr>
            <a:lvl2pPr>
              <a:defRPr sz="1200" b="0" i="0">
                <a:latin typeface="+mn-lt"/>
                <a:ea typeface="Roboto" panose="02000000000000000000"/>
                <a:cs typeface="Roboto" panose="02000000000000000000"/>
              </a:defRPr>
            </a:lvl2pPr>
            <a:lvl3pPr>
              <a:defRPr sz="1200" b="0" i="0">
                <a:latin typeface="+mn-lt"/>
                <a:ea typeface="Roboto" panose="02000000000000000000"/>
                <a:cs typeface="Roboto" panose="02000000000000000000"/>
              </a:defRPr>
            </a:lvl3pPr>
            <a:lvl4pPr>
              <a:defRPr sz="1200" b="0" i="0">
                <a:latin typeface="+mn-lt"/>
                <a:ea typeface="Roboto" panose="02000000000000000000"/>
                <a:cs typeface="Roboto" panose="02000000000000000000"/>
              </a:defRPr>
            </a:lvl4pPr>
            <a:lvl5pPr>
              <a:defRPr sz="1200" b="0" i="0">
                <a:latin typeface="+mn-lt"/>
                <a:ea typeface="Roboto" panose="02000000000000000000"/>
                <a:cs typeface="Roboto" panose="0200000000000000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40502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2_Title and Content">
    <p:spTree>
      <p:nvGrpSpPr>
        <p:cNvPr id="1" name=""/>
        <p:cNvGrpSpPr/>
        <p:nvPr/>
      </p:nvGrpSpPr>
      <p:grpSpPr>
        <a:xfrm>
          <a:off x="0" y="0"/>
          <a:ext cx="0" cy="0"/>
          <a:chOff x="0" y="0"/>
          <a:chExt cx="0" cy="0"/>
        </a:xfrm>
      </p:grpSpPr>
      <p:sp>
        <p:nvSpPr>
          <p:cNvPr id="3" name="Holder 3"/>
          <p:cNvSpPr>
            <a:spLocks noGrp="1"/>
          </p:cNvSpPr>
          <p:nvPr>
            <p:ph type="body" idx="1"/>
          </p:nvPr>
        </p:nvSpPr>
        <p:spPr>
          <a:xfrm>
            <a:off x="444500" y="2743200"/>
            <a:ext cx="5651500" cy="276999"/>
          </a:xfrm>
        </p:spPr>
        <p:txBody>
          <a:bodyPr lIns="0" tIns="0" rIns="0" bIns="0"/>
          <a:lstStyle>
            <a:lvl1pPr>
              <a:defRPr b="0" i="0">
                <a:solidFill>
                  <a:srgbClr val="00B3AA"/>
                </a:solidFill>
                <a:latin typeface="+mn-lt"/>
                <a:ea typeface="Roboto Medium" panose="02000000000000000000"/>
              </a:defRPr>
            </a:lvl1pPr>
          </a:lstStyle>
          <a:p>
            <a:endParaRPr/>
          </a:p>
        </p:txBody>
      </p:sp>
      <p:sp>
        <p:nvSpPr>
          <p:cNvPr id="4" name="Holder 4"/>
          <p:cNvSpPr>
            <a:spLocks noGrp="1"/>
          </p:cNvSpPr>
          <p:nvPr>
            <p:ph type="ftr" sz="quarter" idx="5"/>
          </p:nvPr>
        </p:nvSpPr>
        <p:spPr/>
        <p:txBody>
          <a:bodyPr lIns="0" tIns="0" rIns="0" bIns="0"/>
          <a:lstStyle>
            <a:lvl1pPr>
              <a:defRPr sz="1200" b="0" i="0">
                <a:solidFill>
                  <a:srgbClr val="969799"/>
                </a:solidFill>
                <a:latin typeface="+mn-lt"/>
                <a:cs typeface="Roboto"/>
              </a:defRPr>
            </a:lvl1pPr>
          </a:lstStyle>
          <a:p>
            <a:pPr marL="12700">
              <a:spcBef>
                <a:spcPts val="10"/>
              </a:spcBef>
            </a:pPr>
            <a:r>
              <a:rPr lang="en-US"/>
              <a:t>pharmacist.com</a:t>
            </a:r>
          </a:p>
        </p:txBody>
      </p:sp>
      <p:sp>
        <p:nvSpPr>
          <p:cNvPr id="6" name="Holder 6"/>
          <p:cNvSpPr>
            <a:spLocks noGrp="1"/>
          </p:cNvSpPr>
          <p:nvPr>
            <p:ph type="sldNum" sz="quarter" idx="7"/>
          </p:nvPr>
        </p:nvSpPr>
        <p:spPr/>
        <p:txBody>
          <a:bodyPr lIns="0" tIns="0" rIns="0" bIns="0"/>
          <a:lstStyle>
            <a:lvl1pPr>
              <a:defRPr sz="1200" b="0" i="0">
                <a:solidFill>
                  <a:srgbClr val="969799"/>
                </a:solidFill>
                <a:latin typeface="Roboto"/>
                <a:cs typeface="Roboto"/>
              </a:defRPr>
            </a:lvl1pPr>
          </a:lstStyle>
          <a:p>
            <a:pPr marL="38100">
              <a:lnSpc>
                <a:spcPct val="100000"/>
              </a:lnSpc>
              <a:spcBef>
                <a:spcPts val="10"/>
              </a:spcBef>
            </a:pPr>
            <a:fld id="{81D60167-4931-47E6-BA6A-407CBD079E47}" type="slidenum">
              <a:rPr dirty="0"/>
              <a:t>‹#›</a:t>
            </a:fld>
            <a:endParaRPr/>
          </a:p>
        </p:txBody>
      </p:sp>
      <p:sp>
        <p:nvSpPr>
          <p:cNvPr id="7" name="Rectangle 6">
            <a:extLst>
              <a:ext uri="{FF2B5EF4-FFF2-40B4-BE49-F238E27FC236}">
                <a16:creationId xmlns:a16="http://schemas.microsoft.com/office/drawing/2014/main" id="{80C09AD9-3BB0-1A43-8683-1B70E5E2150A}"/>
              </a:ext>
            </a:extLst>
          </p:cNvPr>
          <p:cNvSpPr/>
          <p:nvPr userDrawn="1"/>
        </p:nvSpPr>
        <p:spPr>
          <a:xfrm>
            <a:off x="0" y="0"/>
            <a:ext cx="12192000" cy="808075"/>
          </a:xfrm>
          <a:prstGeom prst="rect">
            <a:avLst/>
          </a:prstGeom>
          <a:solidFill>
            <a:srgbClr val="312B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0ADA10A2-1048-1449-AE68-484C792BD4F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4500" y="252185"/>
            <a:ext cx="1130395" cy="357415"/>
          </a:xfrm>
          <a:prstGeom prst="rect">
            <a:avLst/>
          </a:prstGeom>
        </p:spPr>
      </p:pic>
      <p:sp>
        <p:nvSpPr>
          <p:cNvPr id="11" name="TextBox 10">
            <a:extLst>
              <a:ext uri="{FF2B5EF4-FFF2-40B4-BE49-F238E27FC236}">
                <a16:creationId xmlns:a16="http://schemas.microsoft.com/office/drawing/2014/main" id="{734CF006-A965-564F-AE51-0E7F31061310}"/>
              </a:ext>
            </a:extLst>
          </p:cNvPr>
          <p:cNvSpPr txBox="1"/>
          <p:nvPr userDrawn="1"/>
        </p:nvSpPr>
        <p:spPr>
          <a:xfrm>
            <a:off x="7696200" y="304800"/>
            <a:ext cx="4191000"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i="1" kern="1200">
                <a:solidFill>
                  <a:schemeClr val="bg1"/>
                </a:solidFill>
                <a:effectLst/>
                <a:latin typeface="Palatino Linotype" panose="02040502050505030304" pitchFamily="18" charset="0"/>
                <a:ea typeface="+mn-ea"/>
                <a:cs typeface="+mn-cs"/>
              </a:rPr>
              <a:t>For Every Pharmacist. For All of Pharmacy.</a:t>
            </a:r>
            <a:endParaRPr lang="en-US" sz="1400" kern="1200">
              <a:solidFill>
                <a:schemeClr val="bg1"/>
              </a:solidFill>
              <a:effectLst/>
              <a:latin typeface="Palatino Linotype" panose="02040502050505030304" pitchFamily="18" charset="0"/>
              <a:ea typeface="+mn-ea"/>
              <a:cs typeface="+mn-cs"/>
            </a:endParaRPr>
          </a:p>
        </p:txBody>
      </p:sp>
      <p:sp>
        <p:nvSpPr>
          <p:cNvPr id="14" name="Text Placeholder 13">
            <a:extLst>
              <a:ext uri="{FF2B5EF4-FFF2-40B4-BE49-F238E27FC236}">
                <a16:creationId xmlns:a16="http://schemas.microsoft.com/office/drawing/2014/main" id="{3913E056-797F-C44D-BC3B-D4C1329B5B18}"/>
              </a:ext>
            </a:extLst>
          </p:cNvPr>
          <p:cNvSpPr>
            <a:spLocks noGrp="1"/>
          </p:cNvSpPr>
          <p:nvPr>
            <p:ph type="body" sz="quarter" idx="10"/>
          </p:nvPr>
        </p:nvSpPr>
        <p:spPr>
          <a:xfrm>
            <a:off x="444500" y="3276600"/>
            <a:ext cx="11353800" cy="1846659"/>
          </a:xfrm>
        </p:spPr>
        <p:txBody>
          <a:bodyPr numCol="1"/>
          <a:lstStyle>
            <a:lvl1pPr>
              <a:defRPr sz="2400" b="0" i="0">
                <a:latin typeface="+mn-lt"/>
                <a:ea typeface="Roboto Light" panose="02000000000000000000"/>
              </a:defRPr>
            </a:lvl1pPr>
            <a:lvl2pPr>
              <a:defRPr sz="2400" b="0" i="0">
                <a:latin typeface="+mn-lt"/>
                <a:ea typeface="Roboto Light" panose="02000000000000000000"/>
              </a:defRPr>
            </a:lvl2pPr>
            <a:lvl3pPr>
              <a:defRPr sz="2400" b="0" i="0">
                <a:latin typeface="+mn-lt"/>
                <a:ea typeface="Roboto Light" panose="02000000000000000000"/>
              </a:defRPr>
            </a:lvl3pPr>
            <a:lvl4pPr>
              <a:defRPr sz="2400" b="0" i="0">
                <a:latin typeface="+mn-lt"/>
                <a:ea typeface="Roboto Light" panose="02000000000000000000"/>
              </a:defRPr>
            </a:lvl4pPr>
            <a:lvl5pPr>
              <a:defRPr sz="2400" b="0" i="0">
                <a:latin typeface="+mn-lt"/>
                <a:ea typeface="Roboto Light" panose="0200000000000000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Holder 2">
            <a:extLst>
              <a:ext uri="{FF2B5EF4-FFF2-40B4-BE49-F238E27FC236}">
                <a16:creationId xmlns:a16="http://schemas.microsoft.com/office/drawing/2014/main" id="{F34F3816-759B-4F4C-974A-D4F68393FF50}"/>
              </a:ext>
            </a:extLst>
          </p:cNvPr>
          <p:cNvSpPr>
            <a:spLocks noGrp="1"/>
          </p:cNvSpPr>
          <p:nvPr>
            <p:ph type="title"/>
          </p:nvPr>
        </p:nvSpPr>
        <p:spPr>
          <a:xfrm>
            <a:off x="444500" y="1450192"/>
            <a:ext cx="5651500" cy="777136"/>
          </a:xfrm>
          <a:prstGeom prst="rect">
            <a:avLst/>
          </a:prstGeom>
        </p:spPr>
        <p:txBody>
          <a:bodyPr lIns="0" tIns="0" rIns="0" bIns="0"/>
          <a:lstStyle>
            <a:lvl1pPr>
              <a:defRPr sz="5050" b="0" i="0">
                <a:solidFill>
                  <a:srgbClr val="312B7E"/>
                </a:solidFill>
                <a:latin typeface="+mj-lt"/>
                <a:cs typeface="Roboto-Thin"/>
              </a:defRPr>
            </a:lvl1pPr>
          </a:lstStyle>
          <a:p>
            <a:endParaRPr/>
          </a:p>
        </p:txBody>
      </p:sp>
    </p:spTree>
    <p:extLst>
      <p:ext uri="{BB962C8B-B14F-4D97-AF65-F5344CB8AC3E}">
        <p14:creationId xmlns:p14="http://schemas.microsoft.com/office/powerpoint/2010/main" val="2479360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3_Title and Content">
    <p:spTree>
      <p:nvGrpSpPr>
        <p:cNvPr id="1" name=""/>
        <p:cNvGrpSpPr/>
        <p:nvPr/>
      </p:nvGrpSpPr>
      <p:grpSpPr>
        <a:xfrm>
          <a:off x="0" y="0"/>
          <a:ext cx="0" cy="0"/>
          <a:chOff x="0" y="0"/>
          <a:chExt cx="0" cy="0"/>
        </a:xfrm>
      </p:grpSpPr>
      <p:sp>
        <p:nvSpPr>
          <p:cNvPr id="3" name="Holder 3"/>
          <p:cNvSpPr>
            <a:spLocks noGrp="1"/>
          </p:cNvSpPr>
          <p:nvPr>
            <p:ph type="body" idx="1"/>
          </p:nvPr>
        </p:nvSpPr>
        <p:spPr>
          <a:xfrm>
            <a:off x="444500" y="1890538"/>
            <a:ext cx="5651500" cy="276999"/>
          </a:xfrm>
        </p:spPr>
        <p:txBody>
          <a:bodyPr lIns="0" tIns="0" rIns="0" bIns="0"/>
          <a:lstStyle>
            <a:lvl1pPr>
              <a:defRPr b="0" i="0">
                <a:solidFill>
                  <a:srgbClr val="00B3AA"/>
                </a:solidFill>
                <a:latin typeface="+mn-lt"/>
                <a:ea typeface="Roboto Medium" panose="02000000000000000000"/>
              </a:defRPr>
            </a:lvl1pPr>
          </a:lstStyle>
          <a:p>
            <a:endParaRPr/>
          </a:p>
        </p:txBody>
      </p:sp>
      <p:sp>
        <p:nvSpPr>
          <p:cNvPr id="4" name="Holder 4"/>
          <p:cNvSpPr>
            <a:spLocks noGrp="1"/>
          </p:cNvSpPr>
          <p:nvPr>
            <p:ph type="ftr" sz="quarter" idx="5"/>
          </p:nvPr>
        </p:nvSpPr>
        <p:spPr/>
        <p:txBody>
          <a:bodyPr lIns="0" tIns="0" rIns="0" bIns="0"/>
          <a:lstStyle>
            <a:lvl1pPr>
              <a:defRPr sz="1200" b="0" i="0">
                <a:solidFill>
                  <a:srgbClr val="969799"/>
                </a:solidFill>
                <a:latin typeface="+mn-lt"/>
                <a:cs typeface="Roboto"/>
              </a:defRPr>
            </a:lvl1pPr>
          </a:lstStyle>
          <a:p>
            <a:pPr marL="12700">
              <a:spcBef>
                <a:spcPts val="10"/>
              </a:spcBef>
            </a:pPr>
            <a:r>
              <a:rPr lang="en-US"/>
              <a:t>pharmacist.com</a:t>
            </a:r>
          </a:p>
        </p:txBody>
      </p:sp>
      <p:sp>
        <p:nvSpPr>
          <p:cNvPr id="6" name="Holder 6"/>
          <p:cNvSpPr>
            <a:spLocks noGrp="1"/>
          </p:cNvSpPr>
          <p:nvPr>
            <p:ph type="sldNum" sz="quarter" idx="7"/>
          </p:nvPr>
        </p:nvSpPr>
        <p:spPr/>
        <p:txBody>
          <a:bodyPr lIns="0" tIns="0" rIns="0" bIns="0"/>
          <a:lstStyle>
            <a:lvl1pPr>
              <a:defRPr sz="1200" b="0" i="0">
                <a:solidFill>
                  <a:srgbClr val="969799"/>
                </a:solidFill>
                <a:latin typeface="Roboto"/>
                <a:cs typeface="Roboto"/>
              </a:defRPr>
            </a:lvl1pPr>
          </a:lstStyle>
          <a:p>
            <a:pPr marL="38100">
              <a:lnSpc>
                <a:spcPct val="100000"/>
              </a:lnSpc>
              <a:spcBef>
                <a:spcPts val="10"/>
              </a:spcBef>
            </a:pPr>
            <a:fld id="{81D60167-4931-47E6-BA6A-407CBD079E47}" type="slidenum">
              <a:rPr dirty="0"/>
              <a:t>‹#›</a:t>
            </a:fld>
            <a:endParaRPr/>
          </a:p>
        </p:txBody>
      </p:sp>
      <p:sp>
        <p:nvSpPr>
          <p:cNvPr id="7" name="Rectangle 6">
            <a:extLst>
              <a:ext uri="{FF2B5EF4-FFF2-40B4-BE49-F238E27FC236}">
                <a16:creationId xmlns:a16="http://schemas.microsoft.com/office/drawing/2014/main" id="{80C09AD9-3BB0-1A43-8683-1B70E5E2150A}"/>
              </a:ext>
            </a:extLst>
          </p:cNvPr>
          <p:cNvSpPr/>
          <p:nvPr userDrawn="1"/>
        </p:nvSpPr>
        <p:spPr>
          <a:xfrm>
            <a:off x="0" y="0"/>
            <a:ext cx="12192000" cy="808075"/>
          </a:xfrm>
          <a:prstGeom prst="rect">
            <a:avLst/>
          </a:prstGeom>
          <a:solidFill>
            <a:srgbClr val="312B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0ADA10A2-1048-1449-AE68-484C792BD4F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4500" y="252185"/>
            <a:ext cx="1130395" cy="357415"/>
          </a:xfrm>
          <a:prstGeom prst="rect">
            <a:avLst/>
          </a:prstGeom>
        </p:spPr>
      </p:pic>
      <p:sp>
        <p:nvSpPr>
          <p:cNvPr id="11" name="TextBox 10">
            <a:extLst>
              <a:ext uri="{FF2B5EF4-FFF2-40B4-BE49-F238E27FC236}">
                <a16:creationId xmlns:a16="http://schemas.microsoft.com/office/drawing/2014/main" id="{734CF006-A965-564F-AE51-0E7F31061310}"/>
              </a:ext>
            </a:extLst>
          </p:cNvPr>
          <p:cNvSpPr txBox="1"/>
          <p:nvPr userDrawn="1"/>
        </p:nvSpPr>
        <p:spPr>
          <a:xfrm>
            <a:off x="7696200" y="304800"/>
            <a:ext cx="4191000"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i="1" kern="1200">
                <a:solidFill>
                  <a:schemeClr val="bg1"/>
                </a:solidFill>
                <a:effectLst/>
                <a:latin typeface="Palatino Linotype" panose="02040502050505030304" pitchFamily="18" charset="0"/>
                <a:ea typeface="+mn-ea"/>
                <a:cs typeface="+mn-cs"/>
              </a:rPr>
              <a:t>For Every Pharmacist. For All of Pharmacy.</a:t>
            </a:r>
            <a:endParaRPr lang="en-US" sz="1400" kern="1200">
              <a:solidFill>
                <a:schemeClr val="bg1"/>
              </a:solidFill>
              <a:effectLst/>
              <a:latin typeface="Palatino Linotype" panose="02040502050505030304" pitchFamily="18" charset="0"/>
              <a:ea typeface="+mn-ea"/>
              <a:cs typeface="+mn-cs"/>
            </a:endParaRPr>
          </a:p>
        </p:txBody>
      </p:sp>
      <p:sp>
        <p:nvSpPr>
          <p:cNvPr id="14" name="Text Placeholder 13">
            <a:extLst>
              <a:ext uri="{FF2B5EF4-FFF2-40B4-BE49-F238E27FC236}">
                <a16:creationId xmlns:a16="http://schemas.microsoft.com/office/drawing/2014/main" id="{3913E056-797F-C44D-BC3B-D4C1329B5B18}"/>
              </a:ext>
            </a:extLst>
          </p:cNvPr>
          <p:cNvSpPr>
            <a:spLocks noGrp="1"/>
          </p:cNvSpPr>
          <p:nvPr>
            <p:ph type="body" sz="quarter" idx="10"/>
          </p:nvPr>
        </p:nvSpPr>
        <p:spPr>
          <a:xfrm>
            <a:off x="457200" y="2438400"/>
            <a:ext cx="11353800" cy="1846659"/>
          </a:xfrm>
        </p:spPr>
        <p:txBody>
          <a:bodyPr numCol="1"/>
          <a:lstStyle>
            <a:lvl1pPr>
              <a:defRPr sz="2400" b="0" i="0">
                <a:latin typeface="+mn-lt"/>
                <a:ea typeface="Roboto Light" panose="02000000000000000000"/>
              </a:defRPr>
            </a:lvl1pPr>
            <a:lvl2pPr>
              <a:defRPr sz="2400" b="0" i="0">
                <a:latin typeface="+mn-lt"/>
                <a:ea typeface="Roboto Light" panose="02000000000000000000"/>
              </a:defRPr>
            </a:lvl2pPr>
            <a:lvl3pPr>
              <a:defRPr sz="2400" b="0" i="0">
                <a:latin typeface="+mn-lt"/>
                <a:ea typeface="Roboto Light" panose="02000000000000000000"/>
              </a:defRPr>
            </a:lvl3pPr>
            <a:lvl4pPr>
              <a:defRPr sz="2400" b="0" i="0">
                <a:latin typeface="+mn-lt"/>
                <a:ea typeface="Roboto Light" panose="02000000000000000000"/>
              </a:defRPr>
            </a:lvl4pPr>
            <a:lvl5pPr>
              <a:defRPr sz="2400" b="0" i="0">
                <a:latin typeface="+mn-lt"/>
                <a:ea typeface="Roboto Light" panose="0200000000000000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91321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4_Title and Content">
    <p:spTree>
      <p:nvGrpSpPr>
        <p:cNvPr id="1" name=""/>
        <p:cNvGrpSpPr/>
        <p:nvPr/>
      </p:nvGrpSpPr>
      <p:grpSpPr>
        <a:xfrm>
          <a:off x="0" y="0"/>
          <a:ext cx="0" cy="0"/>
          <a:chOff x="0" y="0"/>
          <a:chExt cx="0" cy="0"/>
        </a:xfrm>
      </p:grpSpPr>
      <p:sp>
        <p:nvSpPr>
          <p:cNvPr id="4" name="Holder 4"/>
          <p:cNvSpPr>
            <a:spLocks noGrp="1"/>
          </p:cNvSpPr>
          <p:nvPr>
            <p:ph type="ftr" sz="quarter" idx="5"/>
          </p:nvPr>
        </p:nvSpPr>
        <p:spPr/>
        <p:txBody>
          <a:bodyPr lIns="0" tIns="0" rIns="0" bIns="0"/>
          <a:lstStyle>
            <a:lvl1pPr>
              <a:defRPr sz="1200" b="0" i="0">
                <a:solidFill>
                  <a:srgbClr val="969799"/>
                </a:solidFill>
                <a:latin typeface="+mn-lt"/>
                <a:cs typeface="Roboto"/>
              </a:defRPr>
            </a:lvl1pPr>
          </a:lstStyle>
          <a:p>
            <a:pPr marL="12700">
              <a:spcBef>
                <a:spcPts val="10"/>
              </a:spcBef>
            </a:pPr>
            <a:r>
              <a:rPr lang="en-US"/>
              <a:t>pharmacist.com</a:t>
            </a:r>
          </a:p>
        </p:txBody>
      </p:sp>
      <p:sp>
        <p:nvSpPr>
          <p:cNvPr id="6" name="Holder 6"/>
          <p:cNvSpPr>
            <a:spLocks noGrp="1"/>
          </p:cNvSpPr>
          <p:nvPr>
            <p:ph type="sldNum" sz="quarter" idx="7"/>
          </p:nvPr>
        </p:nvSpPr>
        <p:spPr/>
        <p:txBody>
          <a:bodyPr lIns="0" tIns="0" rIns="0" bIns="0"/>
          <a:lstStyle>
            <a:lvl1pPr>
              <a:defRPr sz="1200" b="0" i="0">
                <a:solidFill>
                  <a:srgbClr val="969799"/>
                </a:solidFill>
                <a:latin typeface="Roboto"/>
                <a:cs typeface="Roboto"/>
              </a:defRPr>
            </a:lvl1pPr>
          </a:lstStyle>
          <a:p>
            <a:pPr marL="38100">
              <a:lnSpc>
                <a:spcPct val="100000"/>
              </a:lnSpc>
              <a:spcBef>
                <a:spcPts val="10"/>
              </a:spcBef>
            </a:pPr>
            <a:fld id="{81D60167-4931-47E6-BA6A-407CBD079E47}" type="slidenum">
              <a:rPr dirty="0"/>
              <a:t>‹#›</a:t>
            </a:fld>
            <a:endParaRPr/>
          </a:p>
        </p:txBody>
      </p:sp>
      <p:sp>
        <p:nvSpPr>
          <p:cNvPr id="7" name="Rectangle 6">
            <a:extLst>
              <a:ext uri="{FF2B5EF4-FFF2-40B4-BE49-F238E27FC236}">
                <a16:creationId xmlns:a16="http://schemas.microsoft.com/office/drawing/2014/main" id="{80C09AD9-3BB0-1A43-8683-1B70E5E2150A}"/>
              </a:ext>
            </a:extLst>
          </p:cNvPr>
          <p:cNvSpPr/>
          <p:nvPr userDrawn="1"/>
        </p:nvSpPr>
        <p:spPr>
          <a:xfrm>
            <a:off x="0" y="0"/>
            <a:ext cx="12192000" cy="808075"/>
          </a:xfrm>
          <a:prstGeom prst="rect">
            <a:avLst/>
          </a:prstGeom>
          <a:solidFill>
            <a:srgbClr val="312B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0ADA10A2-1048-1449-AE68-484C792BD4F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4500" y="252185"/>
            <a:ext cx="1130395" cy="357415"/>
          </a:xfrm>
          <a:prstGeom prst="rect">
            <a:avLst/>
          </a:prstGeom>
        </p:spPr>
      </p:pic>
      <p:sp>
        <p:nvSpPr>
          <p:cNvPr id="10" name="Text Placeholder 9">
            <a:extLst>
              <a:ext uri="{FF2B5EF4-FFF2-40B4-BE49-F238E27FC236}">
                <a16:creationId xmlns:a16="http://schemas.microsoft.com/office/drawing/2014/main" id="{126C80F6-F1F1-2E47-8285-B571C3F344FF}"/>
              </a:ext>
            </a:extLst>
          </p:cNvPr>
          <p:cNvSpPr>
            <a:spLocks noGrp="1"/>
          </p:cNvSpPr>
          <p:nvPr>
            <p:ph type="body" sz="quarter" idx="10"/>
          </p:nvPr>
        </p:nvSpPr>
        <p:spPr>
          <a:xfrm>
            <a:off x="457200" y="5486400"/>
            <a:ext cx="5638800" cy="369332"/>
          </a:xfrm>
        </p:spPr>
        <p:txBody>
          <a:bodyPr/>
          <a:lstStyle>
            <a:lvl1pPr>
              <a:defRPr sz="2400" b="0" i="0">
                <a:latin typeface="+mn-lt"/>
                <a:ea typeface="Roboto Light" panose="02000000000000000000"/>
              </a:defRPr>
            </a:lvl1pPr>
            <a:lvl2pPr>
              <a:defRPr sz="2400">
                <a:latin typeface="Roboto" panose="02000000000000000000" pitchFamily="2" charset="0"/>
                <a:ea typeface="Roboto" panose="02000000000000000000" pitchFamily="2" charset="0"/>
              </a:defRPr>
            </a:lvl2pPr>
            <a:lvl3pPr>
              <a:defRPr sz="2400">
                <a:latin typeface="Roboto" panose="02000000000000000000" pitchFamily="2" charset="0"/>
                <a:ea typeface="Roboto" panose="02000000000000000000" pitchFamily="2" charset="0"/>
              </a:defRPr>
            </a:lvl3pPr>
            <a:lvl4pPr>
              <a:defRPr sz="2400">
                <a:latin typeface="Roboto" panose="02000000000000000000" pitchFamily="2" charset="0"/>
                <a:ea typeface="Roboto" panose="02000000000000000000" pitchFamily="2" charset="0"/>
              </a:defRPr>
            </a:lvl4pPr>
            <a:lvl5pPr>
              <a:defRPr sz="2400">
                <a:latin typeface="Roboto" panose="02000000000000000000" pitchFamily="2" charset="0"/>
                <a:ea typeface="Roboto" panose="02000000000000000000" pitchFamily="2" charset="0"/>
              </a:defRPr>
            </a:lvl5pPr>
          </a:lstStyle>
          <a:p>
            <a:pPr lvl="0"/>
            <a:r>
              <a:rPr lang="en-US"/>
              <a:t>Click to edit Master text styles</a:t>
            </a:r>
          </a:p>
        </p:txBody>
      </p:sp>
      <p:sp>
        <p:nvSpPr>
          <p:cNvPr id="11" name="TextBox 10">
            <a:extLst>
              <a:ext uri="{FF2B5EF4-FFF2-40B4-BE49-F238E27FC236}">
                <a16:creationId xmlns:a16="http://schemas.microsoft.com/office/drawing/2014/main" id="{734CF006-A965-564F-AE51-0E7F31061310}"/>
              </a:ext>
            </a:extLst>
          </p:cNvPr>
          <p:cNvSpPr txBox="1"/>
          <p:nvPr userDrawn="1"/>
        </p:nvSpPr>
        <p:spPr>
          <a:xfrm>
            <a:off x="7696200" y="304800"/>
            <a:ext cx="4191000"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i="1" kern="1200">
                <a:solidFill>
                  <a:schemeClr val="bg1"/>
                </a:solidFill>
                <a:effectLst/>
                <a:latin typeface="Palatino Linotype" panose="02040502050505030304" pitchFamily="18" charset="0"/>
                <a:ea typeface="+mn-ea"/>
                <a:cs typeface="+mn-cs"/>
              </a:rPr>
              <a:t>For Every Pharmacist. For All of Pharmacy.</a:t>
            </a:r>
            <a:endParaRPr lang="en-US" sz="1400" kern="1200">
              <a:solidFill>
                <a:schemeClr val="bg1"/>
              </a:solidFill>
              <a:effectLst/>
              <a:latin typeface="Palatino Linotype" panose="02040502050505030304" pitchFamily="18" charset="0"/>
              <a:ea typeface="+mn-ea"/>
              <a:cs typeface="+mn-cs"/>
            </a:endParaRPr>
          </a:p>
        </p:txBody>
      </p:sp>
      <p:sp>
        <p:nvSpPr>
          <p:cNvPr id="13" name="Text Placeholder 12">
            <a:extLst>
              <a:ext uri="{FF2B5EF4-FFF2-40B4-BE49-F238E27FC236}">
                <a16:creationId xmlns:a16="http://schemas.microsoft.com/office/drawing/2014/main" id="{D1E82340-A787-B148-997F-A1D347CAF8BF}"/>
              </a:ext>
            </a:extLst>
          </p:cNvPr>
          <p:cNvSpPr>
            <a:spLocks noGrp="1"/>
          </p:cNvSpPr>
          <p:nvPr>
            <p:ph type="body" sz="quarter" idx="12"/>
          </p:nvPr>
        </p:nvSpPr>
        <p:spPr>
          <a:xfrm>
            <a:off x="457200" y="4343400"/>
            <a:ext cx="1295400" cy="369332"/>
          </a:xfrm>
        </p:spPr>
        <p:txBody>
          <a:bodyPr/>
          <a:lstStyle>
            <a:lvl1pPr algn="ctr">
              <a:defRPr sz="1200" b="0" i="0">
                <a:latin typeface="+mn-lt"/>
                <a:ea typeface="Roboto" panose="02000000000000000000"/>
                <a:cs typeface="Roboto" panose="02000000000000000000"/>
              </a:defRPr>
            </a:lvl1pPr>
            <a:lvl2pPr>
              <a:defRPr sz="1200" b="0" i="0">
                <a:latin typeface="Roboto" panose="02000000000000000000" pitchFamily="2" charset="0"/>
                <a:ea typeface="Roboto" panose="02000000000000000000" pitchFamily="2" charset="0"/>
                <a:cs typeface="Roboto" panose="02000000000000000000" pitchFamily="2" charset="0"/>
              </a:defRPr>
            </a:lvl2pPr>
            <a:lvl3pPr>
              <a:defRPr sz="1200" b="0" i="0">
                <a:latin typeface="Roboto" panose="02000000000000000000" pitchFamily="2" charset="0"/>
                <a:ea typeface="Roboto" panose="02000000000000000000" pitchFamily="2" charset="0"/>
                <a:cs typeface="Roboto" panose="02000000000000000000" pitchFamily="2" charset="0"/>
              </a:defRPr>
            </a:lvl3pPr>
            <a:lvl4pPr>
              <a:defRPr sz="1200" b="0" i="0">
                <a:latin typeface="Roboto" panose="02000000000000000000" pitchFamily="2" charset="0"/>
                <a:ea typeface="Roboto" panose="02000000000000000000" pitchFamily="2" charset="0"/>
                <a:cs typeface="Roboto" panose="02000000000000000000" pitchFamily="2" charset="0"/>
              </a:defRPr>
            </a:lvl4pPr>
            <a:lvl5pPr>
              <a:defRPr sz="1200" b="0" i="0">
                <a:latin typeface="Roboto" panose="02000000000000000000" pitchFamily="2" charset="0"/>
                <a:ea typeface="Roboto" panose="02000000000000000000" pitchFamily="2" charset="0"/>
                <a:cs typeface="Roboto" panose="02000000000000000000" pitchFamily="2" charset="0"/>
              </a:defRPr>
            </a:lvl5pPr>
          </a:lstStyle>
          <a:p>
            <a:pPr lvl="0"/>
            <a:r>
              <a:rPr lang="en-US"/>
              <a:t>Click to edit Master text styles</a:t>
            </a:r>
          </a:p>
        </p:txBody>
      </p:sp>
      <p:sp>
        <p:nvSpPr>
          <p:cNvPr id="12" name="Holder 2">
            <a:extLst>
              <a:ext uri="{FF2B5EF4-FFF2-40B4-BE49-F238E27FC236}">
                <a16:creationId xmlns:a16="http://schemas.microsoft.com/office/drawing/2014/main" id="{2CB83DA7-2A17-C24F-91B8-97CA054DF45C}"/>
              </a:ext>
            </a:extLst>
          </p:cNvPr>
          <p:cNvSpPr>
            <a:spLocks noGrp="1"/>
          </p:cNvSpPr>
          <p:nvPr>
            <p:ph type="title"/>
          </p:nvPr>
        </p:nvSpPr>
        <p:spPr>
          <a:xfrm>
            <a:off x="444500" y="1450192"/>
            <a:ext cx="7708900" cy="777136"/>
          </a:xfrm>
          <a:prstGeom prst="rect">
            <a:avLst/>
          </a:prstGeom>
        </p:spPr>
        <p:txBody>
          <a:bodyPr lIns="0" tIns="0" rIns="0" bIns="0"/>
          <a:lstStyle>
            <a:lvl1pPr>
              <a:defRPr sz="5050" b="0" i="0">
                <a:solidFill>
                  <a:srgbClr val="312B7E"/>
                </a:solidFill>
                <a:latin typeface="+mj-lt"/>
                <a:cs typeface="Roboto-Thin"/>
              </a:defRPr>
            </a:lvl1pPr>
          </a:lstStyle>
          <a:p>
            <a:endParaRPr/>
          </a:p>
        </p:txBody>
      </p:sp>
      <p:sp>
        <p:nvSpPr>
          <p:cNvPr id="14" name="Picture Placeholder 13">
            <a:extLst>
              <a:ext uri="{FF2B5EF4-FFF2-40B4-BE49-F238E27FC236}">
                <a16:creationId xmlns:a16="http://schemas.microsoft.com/office/drawing/2014/main" id="{AE5501DA-78C4-B644-9A2C-A0F75FABB9A7}"/>
              </a:ext>
            </a:extLst>
          </p:cNvPr>
          <p:cNvSpPr>
            <a:spLocks noGrp="1"/>
          </p:cNvSpPr>
          <p:nvPr>
            <p:ph type="pic" sz="quarter" idx="13"/>
          </p:nvPr>
        </p:nvSpPr>
        <p:spPr>
          <a:xfrm>
            <a:off x="457200" y="2819400"/>
            <a:ext cx="1295400" cy="1295400"/>
          </a:xfrm>
        </p:spPr>
        <p:txBody>
          <a:bodyPr/>
          <a:lstStyle/>
          <a:p>
            <a:endParaRPr lang="en-US"/>
          </a:p>
        </p:txBody>
      </p:sp>
      <p:sp>
        <p:nvSpPr>
          <p:cNvPr id="20" name="Picture Placeholder 13">
            <a:extLst>
              <a:ext uri="{FF2B5EF4-FFF2-40B4-BE49-F238E27FC236}">
                <a16:creationId xmlns:a16="http://schemas.microsoft.com/office/drawing/2014/main" id="{655760BC-289A-7C4B-BD21-2B341241D1FE}"/>
              </a:ext>
            </a:extLst>
          </p:cNvPr>
          <p:cNvSpPr>
            <a:spLocks noGrp="1"/>
          </p:cNvSpPr>
          <p:nvPr>
            <p:ph type="pic" sz="quarter" idx="14"/>
          </p:nvPr>
        </p:nvSpPr>
        <p:spPr>
          <a:xfrm>
            <a:off x="2441448" y="2819400"/>
            <a:ext cx="1295400" cy="1295400"/>
          </a:xfrm>
        </p:spPr>
        <p:txBody>
          <a:bodyPr/>
          <a:lstStyle/>
          <a:p>
            <a:endParaRPr lang="en-US"/>
          </a:p>
        </p:txBody>
      </p:sp>
      <p:sp>
        <p:nvSpPr>
          <p:cNvPr id="21" name="Picture Placeholder 13">
            <a:extLst>
              <a:ext uri="{FF2B5EF4-FFF2-40B4-BE49-F238E27FC236}">
                <a16:creationId xmlns:a16="http://schemas.microsoft.com/office/drawing/2014/main" id="{675774EE-7433-C54A-BC57-E32A6E4EB6B4}"/>
              </a:ext>
            </a:extLst>
          </p:cNvPr>
          <p:cNvSpPr>
            <a:spLocks noGrp="1"/>
          </p:cNvSpPr>
          <p:nvPr>
            <p:ph type="pic" sz="quarter" idx="15"/>
          </p:nvPr>
        </p:nvSpPr>
        <p:spPr>
          <a:xfrm>
            <a:off x="4425696" y="2819400"/>
            <a:ext cx="1295400" cy="1295400"/>
          </a:xfrm>
        </p:spPr>
        <p:txBody>
          <a:bodyPr/>
          <a:lstStyle/>
          <a:p>
            <a:endParaRPr lang="en-US"/>
          </a:p>
        </p:txBody>
      </p:sp>
      <p:sp>
        <p:nvSpPr>
          <p:cNvPr id="22" name="Picture Placeholder 13">
            <a:extLst>
              <a:ext uri="{FF2B5EF4-FFF2-40B4-BE49-F238E27FC236}">
                <a16:creationId xmlns:a16="http://schemas.microsoft.com/office/drawing/2014/main" id="{45CFE02B-1D2B-5B47-B1CB-F06C9A9E0F8F}"/>
              </a:ext>
            </a:extLst>
          </p:cNvPr>
          <p:cNvSpPr>
            <a:spLocks noGrp="1"/>
          </p:cNvSpPr>
          <p:nvPr>
            <p:ph type="pic" sz="quarter" idx="16"/>
          </p:nvPr>
        </p:nvSpPr>
        <p:spPr>
          <a:xfrm>
            <a:off x="6409944" y="2819400"/>
            <a:ext cx="1295400" cy="1295400"/>
          </a:xfrm>
        </p:spPr>
        <p:txBody>
          <a:bodyPr/>
          <a:lstStyle/>
          <a:p>
            <a:endParaRPr lang="en-US"/>
          </a:p>
        </p:txBody>
      </p:sp>
      <p:sp>
        <p:nvSpPr>
          <p:cNvPr id="23" name="Picture Placeholder 13">
            <a:extLst>
              <a:ext uri="{FF2B5EF4-FFF2-40B4-BE49-F238E27FC236}">
                <a16:creationId xmlns:a16="http://schemas.microsoft.com/office/drawing/2014/main" id="{401F0E7A-22DE-C046-9210-E075306A57C8}"/>
              </a:ext>
            </a:extLst>
          </p:cNvPr>
          <p:cNvSpPr>
            <a:spLocks noGrp="1"/>
          </p:cNvSpPr>
          <p:nvPr>
            <p:ph type="pic" sz="quarter" idx="17"/>
          </p:nvPr>
        </p:nvSpPr>
        <p:spPr>
          <a:xfrm>
            <a:off x="8394192" y="2819400"/>
            <a:ext cx="1295400" cy="1295400"/>
          </a:xfrm>
        </p:spPr>
        <p:txBody>
          <a:bodyPr/>
          <a:lstStyle/>
          <a:p>
            <a:endParaRPr lang="en-US"/>
          </a:p>
        </p:txBody>
      </p:sp>
      <p:sp>
        <p:nvSpPr>
          <p:cNvPr id="24" name="Picture Placeholder 13">
            <a:extLst>
              <a:ext uri="{FF2B5EF4-FFF2-40B4-BE49-F238E27FC236}">
                <a16:creationId xmlns:a16="http://schemas.microsoft.com/office/drawing/2014/main" id="{15097E72-70CB-4F4D-952E-AD3E305ECA55}"/>
              </a:ext>
            </a:extLst>
          </p:cNvPr>
          <p:cNvSpPr>
            <a:spLocks noGrp="1"/>
          </p:cNvSpPr>
          <p:nvPr>
            <p:ph type="pic" sz="quarter" idx="18"/>
          </p:nvPr>
        </p:nvSpPr>
        <p:spPr>
          <a:xfrm>
            <a:off x="10378440" y="2819400"/>
            <a:ext cx="1295400" cy="1295400"/>
          </a:xfrm>
        </p:spPr>
        <p:txBody>
          <a:bodyPr/>
          <a:lstStyle/>
          <a:p>
            <a:endParaRPr lang="en-US"/>
          </a:p>
        </p:txBody>
      </p:sp>
      <p:sp>
        <p:nvSpPr>
          <p:cNvPr id="25" name="Text Placeholder 12">
            <a:extLst>
              <a:ext uri="{FF2B5EF4-FFF2-40B4-BE49-F238E27FC236}">
                <a16:creationId xmlns:a16="http://schemas.microsoft.com/office/drawing/2014/main" id="{F2EB6677-61E0-644A-8EBF-3FF2A9559207}"/>
              </a:ext>
            </a:extLst>
          </p:cNvPr>
          <p:cNvSpPr>
            <a:spLocks noGrp="1"/>
          </p:cNvSpPr>
          <p:nvPr>
            <p:ph type="body" sz="quarter" idx="19"/>
          </p:nvPr>
        </p:nvSpPr>
        <p:spPr>
          <a:xfrm>
            <a:off x="2434590" y="4343400"/>
            <a:ext cx="1295400" cy="369332"/>
          </a:xfrm>
        </p:spPr>
        <p:txBody>
          <a:bodyPr/>
          <a:lstStyle>
            <a:lvl1pPr algn="ctr">
              <a:defRPr sz="1200" b="0" i="0">
                <a:latin typeface="+mn-lt"/>
                <a:ea typeface="Roboto" panose="02000000000000000000"/>
                <a:cs typeface="Roboto" panose="02000000000000000000"/>
              </a:defRPr>
            </a:lvl1pPr>
            <a:lvl2pPr>
              <a:defRPr sz="1200" b="0" i="0">
                <a:latin typeface="Roboto" panose="02000000000000000000" pitchFamily="2" charset="0"/>
                <a:ea typeface="Roboto" panose="02000000000000000000" pitchFamily="2" charset="0"/>
                <a:cs typeface="Roboto" panose="02000000000000000000" pitchFamily="2" charset="0"/>
              </a:defRPr>
            </a:lvl2pPr>
            <a:lvl3pPr>
              <a:defRPr sz="1200" b="0" i="0">
                <a:latin typeface="Roboto" panose="02000000000000000000" pitchFamily="2" charset="0"/>
                <a:ea typeface="Roboto" panose="02000000000000000000" pitchFamily="2" charset="0"/>
                <a:cs typeface="Roboto" panose="02000000000000000000" pitchFamily="2" charset="0"/>
              </a:defRPr>
            </a:lvl3pPr>
            <a:lvl4pPr>
              <a:defRPr sz="1200" b="0" i="0">
                <a:latin typeface="Roboto" panose="02000000000000000000" pitchFamily="2" charset="0"/>
                <a:ea typeface="Roboto" panose="02000000000000000000" pitchFamily="2" charset="0"/>
                <a:cs typeface="Roboto" panose="02000000000000000000" pitchFamily="2" charset="0"/>
              </a:defRPr>
            </a:lvl4pPr>
            <a:lvl5pPr>
              <a:defRPr sz="1200" b="0" i="0">
                <a:latin typeface="Roboto" panose="02000000000000000000" pitchFamily="2" charset="0"/>
                <a:ea typeface="Roboto" panose="02000000000000000000" pitchFamily="2" charset="0"/>
                <a:cs typeface="Roboto" panose="02000000000000000000" pitchFamily="2" charset="0"/>
              </a:defRPr>
            </a:lvl5pPr>
          </a:lstStyle>
          <a:p>
            <a:pPr lvl="0"/>
            <a:r>
              <a:rPr lang="en-US"/>
              <a:t>Click to edit Master text styles</a:t>
            </a:r>
          </a:p>
        </p:txBody>
      </p:sp>
      <p:sp>
        <p:nvSpPr>
          <p:cNvPr id="26" name="Text Placeholder 12">
            <a:extLst>
              <a:ext uri="{FF2B5EF4-FFF2-40B4-BE49-F238E27FC236}">
                <a16:creationId xmlns:a16="http://schemas.microsoft.com/office/drawing/2014/main" id="{63D11B55-AD5A-2648-A276-5D7414119572}"/>
              </a:ext>
            </a:extLst>
          </p:cNvPr>
          <p:cNvSpPr>
            <a:spLocks noGrp="1"/>
          </p:cNvSpPr>
          <p:nvPr>
            <p:ph type="body" sz="quarter" idx="20"/>
          </p:nvPr>
        </p:nvSpPr>
        <p:spPr>
          <a:xfrm>
            <a:off x="4434840" y="4343400"/>
            <a:ext cx="1295400" cy="369332"/>
          </a:xfrm>
        </p:spPr>
        <p:txBody>
          <a:bodyPr/>
          <a:lstStyle>
            <a:lvl1pPr algn="ctr">
              <a:defRPr sz="1200" b="0" i="0">
                <a:latin typeface="+mn-lt"/>
                <a:ea typeface="Roboto" panose="02000000000000000000"/>
                <a:cs typeface="Roboto" panose="02000000000000000000"/>
              </a:defRPr>
            </a:lvl1pPr>
            <a:lvl2pPr>
              <a:defRPr sz="1200" b="0" i="0">
                <a:latin typeface="Roboto" panose="02000000000000000000" pitchFamily="2" charset="0"/>
                <a:ea typeface="Roboto" panose="02000000000000000000" pitchFamily="2" charset="0"/>
                <a:cs typeface="Roboto" panose="02000000000000000000" pitchFamily="2" charset="0"/>
              </a:defRPr>
            </a:lvl2pPr>
            <a:lvl3pPr>
              <a:defRPr sz="1200" b="0" i="0">
                <a:latin typeface="Roboto" panose="02000000000000000000" pitchFamily="2" charset="0"/>
                <a:ea typeface="Roboto" panose="02000000000000000000" pitchFamily="2" charset="0"/>
                <a:cs typeface="Roboto" panose="02000000000000000000" pitchFamily="2" charset="0"/>
              </a:defRPr>
            </a:lvl3pPr>
            <a:lvl4pPr>
              <a:defRPr sz="1200" b="0" i="0">
                <a:latin typeface="Roboto" panose="02000000000000000000" pitchFamily="2" charset="0"/>
                <a:ea typeface="Roboto" panose="02000000000000000000" pitchFamily="2" charset="0"/>
                <a:cs typeface="Roboto" panose="02000000000000000000" pitchFamily="2" charset="0"/>
              </a:defRPr>
            </a:lvl4pPr>
            <a:lvl5pPr>
              <a:defRPr sz="1200" b="0" i="0">
                <a:latin typeface="Roboto" panose="02000000000000000000" pitchFamily="2" charset="0"/>
                <a:ea typeface="Roboto" panose="02000000000000000000" pitchFamily="2" charset="0"/>
                <a:cs typeface="Roboto" panose="02000000000000000000" pitchFamily="2" charset="0"/>
              </a:defRPr>
            </a:lvl5pPr>
          </a:lstStyle>
          <a:p>
            <a:pPr lvl="0"/>
            <a:r>
              <a:rPr lang="en-US"/>
              <a:t>Click to edit Master text styles</a:t>
            </a:r>
          </a:p>
        </p:txBody>
      </p:sp>
      <p:sp>
        <p:nvSpPr>
          <p:cNvPr id="27" name="Text Placeholder 12">
            <a:extLst>
              <a:ext uri="{FF2B5EF4-FFF2-40B4-BE49-F238E27FC236}">
                <a16:creationId xmlns:a16="http://schemas.microsoft.com/office/drawing/2014/main" id="{8DF7ECB7-60B2-CA4F-ACF6-5411665AC48B}"/>
              </a:ext>
            </a:extLst>
          </p:cNvPr>
          <p:cNvSpPr>
            <a:spLocks noGrp="1"/>
          </p:cNvSpPr>
          <p:nvPr>
            <p:ph type="body" sz="quarter" idx="21"/>
          </p:nvPr>
        </p:nvSpPr>
        <p:spPr>
          <a:xfrm>
            <a:off x="6412230" y="4343400"/>
            <a:ext cx="1295400" cy="369332"/>
          </a:xfrm>
        </p:spPr>
        <p:txBody>
          <a:bodyPr/>
          <a:lstStyle>
            <a:lvl1pPr algn="ctr">
              <a:defRPr sz="1200" b="0" i="0">
                <a:latin typeface="+mn-lt"/>
                <a:ea typeface="Roboto" panose="02000000000000000000"/>
                <a:cs typeface="Roboto" panose="02000000000000000000"/>
              </a:defRPr>
            </a:lvl1pPr>
            <a:lvl2pPr>
              <a:defRPr sz="1200" b="0" i="0">
                <a:latin typeface="Roboto" panose="02000000000000000000" pitchFamily="2" charset="0"/>
                <a:ea typeface="Roboto" panose="02000000000000000000" pitchFamily="2" charset="0"/>
                <a:cs typeface="Roboto" panose="02000000000000000000" pitchFamily="2" charset="0"/>
              </a:defRPr>
            </a:lvl2pPr>
            <a:lvl3pPr>
              <a:defRPr sz="1200" b="0" i="0">
                <a:latin typeface="Roboto" panose="02000000000000000000" pitchFamily="2" charset="0"/>
                <a:ea typeface="Roboto" panose="02000000000000000000" pitchFamily="2" charset="0"/>
                <a:cs typeface="Roboto" panose="02000000000000000000" pitchFamily="2" charset="0"/>
              </a:defRPr>
            </a:lvl3pPr>
            <a:lvl4pPr>
              <a:defRPr sz="1200" b="0" i="0">
                <a:latin typeface="Roboto" panose="02000000000000000000" pitchFamily="2" charset="0"/>
                <a:ea typeface="Roboto" panose="02000000000000000000" pitchFamily="2" charset="0"/>
                <a:cs typeface="Roboto" panose="02000000000000000000" pitchFamily="2" charset="0"/>
              </a:defRPr>
            </a:lvl4pPr>
            <a:lvl5pPr>
              <a:defRPr sz="1200" b="0" i="0">
                <a:latin typeface="Roboto" panose="02000000000000000000" pitchFamily="2" charset="0"/>
                <a:ea typeface="Roboto" panose="02000000000000000000" pitchFamily="2" charset="0"/>
                <a:cs typeface="Roboto" panose="02000000000000000000" pitchFamily="2" charset="0"/>
              </a:defRPr>
            </a:lvl5pPr>
          </a:lstStyle>
          <a:p>
            <a:pPr lvl="0"/>
            <a:r>
              <a:rPr lang="en-US"/>
              <a:t>Click to edit Master text styles</a:t>
            </a:r>
          </a:p>
        </p:txBody>
      </p:sp>
      <p:sp>
        <p:nvSpPr>
          <p:cNvPr id="28" name="Text Placeholder 12">
            <a:extLst>
              <a:ext uri="{FF2B5EF4-FFF2-40B4-BE49-F238E27FC236}">
                <a16:creationId xmlns:a16="http://schemas.microsoft.com/office/drawing/2014/main" id="{B22B8401-07CC-B34B-B77C-E70BEED250C3}"/>
              </a:ext>
            </a:extLst>
          </p:cNvPr>
          <p:cNvSpPr>
            <a:spLocks noGrp="1"/>
          </p:cNvSpPr>
          <p:nvPr>
            <p:ph type="body" sz="quarter" idx="22"/>
          </p:nvPr>
        </p:nvSpPr>
        <p:spPr>
          <a:xfrm>
            <a:off x="8378190" y="4343400"/>
            <a:ext cx="1295400" cy="369332"/>
          </a:xfrm>
        </p:spPr>
        <p:txBody>
          <a:bodyPr/>
          <a:lstStyle>
            <a:lvl1pPr algn="ctr">
              <a:defRPr sz="1200" b="0" i="0">
                <a:latin typeface="+mn-lt"/>
                <a:ea typeface="Roboto" panose="02000000000000000000"/>
                <a:cs typeface="Roboto" panose="02000000000000000000"/>
              </a:defRPr>
            </a:lvl1pPr>
            <a:lvl2pPr>
              <a:defRPr sz="1200" b="0" i="0">
                <a:latin typeface="Roboto" panose="02000000000000000000" pitchFamily="2" charset="0"/>
                <a:ea typeface="Roboto" panose="02000000000000000000" pitchFamily="2" charset="0"/>
                <a:cs typeface="Roboto" panose="02000000000000000000" pitchFamily="2" charset="0"/>
              </a:defRPr>
            </a:lvl2pPr>
            <a:lvl3pPr>
              <a:defRPr sz="1200" b="0" i="0">
                <a:latin typeface="Roboto" panose="02000000000000000000" pitchFamily="2" charset="0"/>
                <a:ea typeface="Roboto" panose="02000000000000000000" pitchFamily="2" charset="0"/>
                <a:cs typeface="Roboto" panose="02000000000000000000" pitchFamily="2" charset="0"/>
              </a:defRPr>
            </a:lvl3pPr>
            <a:lvl4pPr>
              <a:defRPr sz="1200" b="0" i="0">
                <a:latin typeface="Roboto" panose="02000000000000000000" pitchFamily="2" charset="0"/>
                <a:ea typeface="Roboto" panose="02000000000000000000" pitchFamily="2" charset="0"/>
                <a:cs typeface="Roboto" panose="02000000000000000000" pitchFamily="2" charset="0"/>
              </a:defRPr>
            </a:lvl4pPr>
            <a:lvl5pPr>
              <a:defRPr sz="1200" b="0" i="0">
                <a:latin typeface="Roboto" panose="02000000000000000000" pitchFamily="2" charset="0"/>
                <a:ea typeface="Roboto" panose="02000000000000000000" pitchFamily="2" charset="0"/>
                <a:cs typeface="Roboto" panose="02000000000000000000" pitchFamily="2" charset="0"/>
              </a:defRPr>
            </a:lvl5pPr>
          </a:lstStyle>
          <a:p>
            <a:pPr lvl="0"/>
            <a:r>
              <a:rPr lang="en-US"/>
              <a:t>Click to edit Master text styles</a:t>
            </a:r>
          </a:p>
        </p:txBody>
      </p:sp>
      <p:sp>
        <p:nvSpPr>
          <p:cNvPr id="29" name="Text Placeholder 12">
            <a:extLst>
              <a:ext uri="{FF2B5EF4-FFF2-40B4-BE49-F238E27FC236}">
                <a16:creationId xmlns:a16="http://schemas.microsoft.com/office/drawing/2014/main" id="{9EEE706D-7F38-644D-B9E3-6F38750A3704}"/>
              </a:ext>
            </a:extLst>
          </p:cNvPr>
          <p:cNvSpPr>
            <a:spLocks noGrp="1"/>
          </p:cNvSpPr>
          <p:nvPr>
            <p:ph type="body" sz="quarter" idx="23"/>
          </p:nvPr>
        </p:nvSpPr>
        <p:spPr>
          <a:xfrm>
            <a:off x="10355580" y="4343400"/>
            <a:ext cx="1295400" cy="369332"/>
          </a:xfrm>
        </p:spPr>
        <p:txBody>
          <a:bodyPr/>
          <a:lstStyle>
            <a:lvl1pPr algn="ctr">
              <a:defRPr sz="1200" b="0" i="0">
                <a:latin typeface="+mn-lt"/>
                <a:ea typeface="Roboto" panose="02000000000000000000"/>
                <a:cs typeface="Roboto" panose="02000000000000000000"/>
              </a:defRPr>
            </a:lvl1pPr>
            <a:lvl2pPr>
              <a:defRPr sz="1200" b="0" i="0">
                <a:latin typeface="Roboto" panose="02000000000000000000" pitchFamily="2" charset="0"/>
                <a:ea typeface="Roboto" panose="02000000000000000000" pitchFamily="2" charset="0"/>
                <a:cs typeface="Roboto" panose="02000000000000000000" pitchFamily="2" charset="0"/>
              </a:defRPr>
            </a:lvl2pPr>
            <a:lvl3pPr>
              <a:defRPr sz="1200" b="0" i="0">
                <a:latin typeface="Roboto" panose="02000000000000000000" pitchFamily="2" charset="0"/>
                <a:ea typeface="Roboto" panose="02000000000000000000" pitchFamily="2" charset="0"/>
                <a:cs typeface="Roboto" panose="02000000000000000000" pitchFamily="2" charset="0"/>
              </a:defRPr>
            </a:lvl3pPr>
            <a:lvl4pPr>
              <a:defRPr sz="1200" b="0" i="0">
                <a:latin typeface="Roboto" panose="02000000000000000000" pitchFamily="2" charset="0"/>
                <a:ea typeface="Roboto" panose="02000000000000000000" pitchFamily="2" charset="0"/>
                <a:cs typeface="Roboto" panose="02000000000000000000" pitchFamily="2" charset="0"/>
              </a:defRPr>
            </a:lvl4pPr>
            <a:lvl5pPr>
              <a:defRPr sz="1200" b="0" i="0">
                <a:latin typeface="Roboto" panose="02000000000000000000" pitchFamily="2" charset="0"/>
                <a:ea typeface="Roboto" panose="02000000000000000000" pitchFamily="2" charset="0"/>
                <a:cs typeface="Roboto" panose="02000000000000000000" pitchFamily="2" charset="0"/>
              </a:defRPr>
            </a:lvl5pPr>
          </a:lstStyle>
          <a:p>
            <a:pPr lvl="0"/>
            <a:r>
              <a:rPr lang="en-US"/>
              <a:t>Click to edit Master text styles</a:t>
            </a:r>
          </a:p>
        </p:txBody>
      </p:sp>
    </p:spTree>
    <p:extLst>
      <p:ext uri="{BB962C8B-B14F-4D97-AF65-F5344CB8AC3E}">
        <p14:creationId xmlns:p14="http://schemas.microsoft.com/office/powerpoint/2010/main" val="2790047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4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CF50B6F-94EA-1748-AD42-BB5AB1BC99C6}"/>
              </a:ext>
            </a:extLst>
          </p:cNvPr>
          <p:cNvSpPr/>
          <p:nvPr userDrawn="1"/>
        </p:nvSpPr>
        <p:spPr>
          <a:xfrm>
            <a:off x="0" y="0"/>
            <a:ext cx="12192000" cy="6858000"/>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older 2"/>
          <p:cNvSpPr>
            <a:spLocks noGrp="1"/>
          </p:cNvSpPr>
          <p:nvPr>
            <p:ph type="ctrTitle"/>
          </p:nvPr>
        </p:nvSpPr>
        <p:spPr>
          <a:xfrm>
            <a:off x="381000" y="2743200"/>
            <a:ext cx="10363200" cy="777136"/>
          </a:xfrm>
          <a:prstGeom prst="rect">
            <a:avLst/>
          </a:prstGeom>
        </p:spPr>
        <p:txBody>
          <a:bodyPr wrap="square" lIns="0" tIns="0" rIns="0" bIns="0">
            <a:spAutoFit/>
          </a:bodyPr>
          <a:lstStyle>
            <a:lvl1pPr>
              <a:defRPr>
                <a:ln>
                  <a:noFill/>
                </a:ln>
                <a:solidFill>
                  <a:schemeClr val="bg1"/>
                </a:solidFill>
              </a:defRPr>
            </a:lvl1pPr>
          </a:lstStyle>
          <a:p>
            <a:endParaRPr/>
          </a:p>
        </p:txBody>
      </p:sp>
      <p:sp>
        <p:nvSpPr>
          <p:cNvPr id="3" name="Holder 3"/>
          <p:cNvSpPr>
            <a:spLocks noGrp="1"/>
          </p:cNvSpPr>
          <p:nvPr>
            <p:ph type="subTitle" idx="4"/>
          </p:nvPr>
        </p:nvSpPr>
        <p:spPr>
          <a:xfrm>
            <a:off x="381000" y="3840480"/>
            <a:ext cx="10363200" cy="426720"/>
          </a:xfrm>
          <a:prstGeom prst="rect">
            <a:avLst/>
          </a:prstGeom>
        </p:spPr>
        <p:txBody>
          <a:bodyPr wrap="square" lIns="0" tIns="0" rIns="0" bIns="0">
            <a:spAutoFit/>
          </a:bodyPr>
          <a:lstStyle>
            <a:lvl1pPr>
              <a:defRPr>
                <a:solidFill>
                  <a:schemeClr val="bg1"/>
                </a:solidFill>
                <a:latin typeface="+mn-lt"/>
                <a:ea typeface="Roboto" panose="02000000000000000000"/>
              </a:defRPr>
            </a:lvl1pPr>
          </a:lstStyle>
          <a:p>
            <a:endParaRPr/>
          </a:p>
        </p:txBody>
      </p:sp>
      <p:pic>
        <p:nvPicPr>
          <p:cNvPr id="9" name="Picture 8">
            <a:extLst>
              <a:ext uri="{FF2B5EF4-FFF2-40B4-BE49-F238E27FC236}">
                <a16:creationId xmlns:a16="http://schemas.microsoft.com/office/drawing/2014/main" id="{8F1F4471-0E3B-2A4B-AB1B-762FEB5177D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81000" y="685800"/>
            <a:ext cx="2002565" cy="633182"/>
          </a:xfrm>
          <a:prstGeom prst="rect">
            <a:avLst/>
          </a:prstGeom>
        </p:spPr>
      </p:pic>
    </p:spTree>
    <p:extLst>
      <p:ext uri="{BB962C8B-B14F-4D97-AF65-F5344CB8AC3E}">
        <p14:creationId xmlns:p14="http://schemas.microsoft.com/office/powerpoint/2010/main" val="48725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1_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444500" y="1450192"/>
            <a:ext cx="11303000" cy="777136"/>
          </a:xfrm>
          <a:prstGeom prst="rect">
            <a:avLst/>
          </a:prstGeom>
        </p:spPr>
        <p:txBody>
          <a:bodyPr lIns="0" tIns="0" rIns="0" bIns="0"/>
          <a:lstStyle>
            <a:lvl1pPr>
              <a:defRPr sz="5050" b="0" i="0">
                <a:solidFill>
                  <a:srgbClr val="00B3A9"/>
                </a:solidFill>
                <a:latin typeface="+mj-lt"/>
                <a:cs typeface="Roboto-Thin"/>
              </a:defRPr>
            </a:lvl1pPr>
          </a:lstStyle>
          <a:p>
            <a:endParaRPr/>
          </a:p>
        </p:txBody>
      </p:sp>
      <p:sp>
        <p:nvSpPr>
          <p:cNvPr id="3" name="Holder 3"/>
          <p:cNvSpPr>
            <a:spLocks noGrp="1"/>
          </p:cNvSpPr>
          <p:nvPr>
            <p:ph sz="half" idx="2"/>
          </p:nvPr>
        </p:nvSpPr>
        <p:spPr>
          <a:xfrm>
            <a:off x="457200" y="3124200"/>
            <a:ext cx="5455920" cy="276999"/>
          </a:xfrm>
          <a:prstGeom prst="rect">
            <a:avLst/>
          </a:prstGeom>
        </p:spPr>
        <p:txBody>
          <a:bodyPr wrap="square" lIns="0" tIns="0" rIns="0" bIns="0">
            <a:spAutoFit/>
          </a:bodyPr>
          <a:lstStyle>
            <a:lvl1pPr>
              <a:defRPr b="0" i="0">
                <a:latin typeface="+mn-lt"/>
                <a:ea typeface="Roboto" panose="02000000000000000000"/>
              </a:defRPr>
            </a:lvl1pPr>
          </a:lstStyle>
          <a:p>
            <a:endParaRPr/>
          </a:p>
        </p:txBody>
      </p:sp>
      <p:sp>
        <p:nvSpPr>
          <p:cNvPr id="4" name="Holder 4"/>
          <p:cNvSpPr>
            <a:spLocks noGrp="1"/>
          </p:cNvSpPr>
          <p:nvPr>
            <p:ph sz="half" idx="3"/>
          </p:nvPr>
        </p:nvSpPr>
        <p:spPr>
          <a:xfrm>
            <a:off x="6248400" y="3124200"/>
            <a:ext cx="5334000" cy="276999"/>
          </a:xfrm>
          <a:prstGeom prst="rect">
            <a:avLst/>
          </a:prstGeom>
        </p:spPr>
        <p:txBody>
          <a:bodyPr wrap="square" lIns="0" tIns="0" rIns="0" bIns="0">
            <a:spAutoFit/>
          </a:bodyPr>
          <a:lstStyle>
            <a:lvl1pPr>
              <a:defRPr b="0" i="0">
                <a:latin typeface="+mn-lt"/>
                <a:ea typeface="Roboto" panose="02000000000000000000"/>
              </a:defRPr>
            </a:lvl1pPr>
          </a:lstStyle>
          <a:p>
            <a:endParaRPr/>
          </a:p>
        </p:txBody>
      </p:sp>
      <p:sp>
        <p:nvSpPr>
          <p:cNvPr id="5" name="Holder 5"/>
          <p:cNvSpPr>
            <a:spLocks noGrp="1"/>
          </p:cNvSpPr>
          <p:nvPr>
            <p:ph type="ftr" sz="quarter" idx="5"/>
          </p:nvPr>
        </p:nvSpPr>
        <p:spPr/>
        <p:txBody>
          <a:bodyPr lIns="0" tIns="0" rIns="0" bIns="0"/>
          <a:lstStyle>
            <a:lvl1pPr>
              <a:defRPr sz="1200" b="0" i="0">
                <a:solidFill>
                  <a:srgbClr val="969799"/>
                </a:solidFill>
                <a:latin typeface="+mn-lt"/>
                <a:cs typeface="Roboto"/>
              </a:defRPr>
            </a:lvl1pPr>
          </a:lstStyle>
          <a:p>
            <a:pPr marL="12700">
              <a:spcBef>
                <a:spcPts val="10"/>
              </a:spcBef>
            </a:pPr>
            <a:r>
              <a:rPr lang="en-US"/>
              <a:t>pharmacist.com</a:t>
            </a:r>
          </a:p>
        </p:txBody>
      </p:sp>
      <p:sp>
        <p:nvSpPr>
          <p:cNvPr id="7" name="Holder 7"/>
          <p:cNvSpPr>
            <a:spLocks noGrp="1"/>
          </p:cNvSpPr>
          <p:nvPr>
            <p:ph type="sldNum" sz="quarter" idx="7"/>
          </p:nvPr>
        </p:nvSpPr>
        <p:spPr/>
        <p:txBody>
          <a:bodyPr lIns="0" tIns="0" rIns="0" bIns="0"/>
          <a:lstStyle>
            <a:lvl1pPr>
              <a:defRPr sz="1200" b="0" i="0">
                <a:solidFill>
                  <a:srgbClr val="969799"/>
                </a:solidFill>
                <a:latin typeface="Roboto"/>
                <a:cs typeface="Roboto"/>
              </a:defRPr>
            </a:lvl1pPr>
          </a:lstStyle>
          <a:p>
            <a:pPr marL="38100">
              <a:lnSpc>
                <a:spcPct val="100000"/>
              </a:lnSpc>
              <a:spcBef>
                <a:spcPts val="10"/>
              </a:spcBef>
            </a:pPr>
            <a:fld id="{81D60167-4931-47E6-BA6A-407CBD079E47}" type="slidenum">
              <a:rPr dirty="0"/>
              <a:t>‹#›</a:t>
            </a:fld>
            <a:endParaRPr/>
          </a:p>
        </p:txBody>
      </p:sp>
    </p:spTree>
    <p:extLst>
      <p:ext uri="{BB962C8B-B14F-4D97-AF65-F5344CB8AC3E}">
        <p14:creationId xmlns:p14="http://schemas.microsoft.com/office/powerpoint/2010/main" val="663616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444500" y="1450192"/>
            <a:ext cx="5956300" cy="1440814"/>
          </a:xfrm>
          <a:prstGeom prst="rect">
            <a:avLst/>
          </a:prstGeom>
        </p:spPr>
        <p:txBody>
          <a:bodyPr lIns="0" tIns="0" rIns="0" bIns="0"/>
          <a:lstStyle>
            <a:lvl1pPr>
              <a:defRPr sz="5050" b="0" i="0">
                <a:solidFill>
                  <a:srgbClr val="00B3A9"/>
                </a:solidFill>
                <a:latin typeface="+mj-lt"/>
                <a:cs typeface="Roboto-Thin"/>
              </a:defRPr>
            </a:lvl1pPr>
          </a:lstStyle>
          <a:p>
            <a:endParaRPr/>
          </a:p>
        </p:txBody>
      </p:sp>
      <p:sp>
        <p:nvSpPr>
          <p:cNvPr id="5" name="Holder 5"/>
          <p:cNvSpPr>
            <a:spLocks noGrp="1"/>
          </p:cNvSpPr>
          <p:nvPr>
            <p:ph type="ftr" sz="quarter" idx="5"/>
          </p:nvPr>
        </p:nvSpPr>
        <p:spPr/>
        <p:txBody>
          <a:bodyPr lIns="0" tIns="0" rIns="0" bIns="0"/>
          <a:lstStyle>
            <a:lvl1pPr>
              <a:defRPr sz="1200" b="0" i="0">
                <a:solidFill>
                  <a:srgbClr val="969799"/>
                </a:solidFill>
                <a:latin typeface="+mn-lt"/>
                <a:cs typeface="Roboto"/>
              </a:defRPr>
            </a:lvl1pPr>
          </a:lstStyle>
          <a:p>
            <a:pPr marL="12700">
              <a:spcBef>
                <a:spcPts val="10"/>
              </a:spcBef>
            </a:pPr>
            <a:r>
              <a:rPr lang="en-US"/>
              <a:t>pharmacist.com</a:t>
            </a:r>
          </a:p>
        </p:txBody>
      </p:sp>
      <p:sp>
        <p:nvSpPr>
          <p:cNvPr id="7" name="Holder 7"/>
          <p:cNvSpPr>
            <a:spLocks noGrp="1"/>
          </p:cNvSpPr>
          <p:nvPr>
            <p:ph type="sldNum" sz="quarter" idx="7"/>
          </p:nvPr>
        </p:nvSpPr>
        <p:spPr/>
        <p:txBody>
          <a:bodyPr lIns="0" tIns="0" rIns="0" bIns="0"/>
          <a:lstStyle>
            <a:lvl1pPr>
              <a:defRPr sz="1200" b="0" i="0">
                <a:solidFill>
                  <a:srgbClr val="969799"/>
                </a:solidFill>
                <a:latin typeface="Roboto"/>
                <a:cs typeface="Roboto"/>
              </a:defRPr>
            </a:lvl1pPr>
          </a:lstStyle>
          <a:p>
            <a:pPr marL="38100">
              <a:lnSpc>
                <a:spcPct val="100000"/>
              </a:lnSpc>
              <a:spcBef>
                <a:spcPts val="10"/>
              </a:spcBef>
            </a:pPr>
            <a:fld id="{81D60167-4931-47E6-BA6A-407CBD079E47}" type="slidenum">
              <a:rPr dirty="0"/>
              <a:t>‹#›</a:t>
            </a:fld>
            <a:endParaRPr/>
          </a:p>
        </p:txBody>
      </p:sp>
      <p:sp>
        <p:nvSpPr>
          <p:cNvPr id="8" name="Holder 3">
            <a:extLst>
              <a:ext uri="{FF2B5EF4-FFF2-40B4-BE49-F238E27FC236}">
                <a16:creationId xmlns:a16="http://schemas.microsoft.com/office/drawing/2014/main" id="{DF55C8E5-D865-E24C-8C04-281DAC49E0C5}"/>
              </a:ext>
            </a:extLst>
          </p:cNvPr>
          <p:cNvSpPr>
            <a:spLocks noGrp="1"/>
          </p:cNvSpPr>
          <p:nvPr>
            <p:ph type="body" idx="1"/>
          </p:nvPr>
        </p:nvSpPr>
        <p:spPr>
          <a:xfrm>
            <a:off x="444500" y="3048000"/>
            <a:ext cx="6032500" cy="276999"/>
          </a:xfrm>
        </p:spPr>
        <p:txBody>
          <a:bodyPr lIns="0" tIns="0" rIns="0" bIns="0"/>
          <a:lstStyle>
            <a:lvl1pPr>
              <a:defRPr b="0" i="0">
                <a:solidFill>
                  <a:srgbClr val="4A5FAB"/>
                </a:solidFill>
                <a:latin typeface="+mn-lt"/>
                <a:ea typeface="Roboto Medium" panose="02000000000000000000"/>
              </a:defRPr>
            </a:lvl1pPr>
          </a:lstStyle>
          <a:p>
            <a:endParaRPr/>
          </a:p>
        </p:txBody>
      </p:sp>
      <p:sp>
        <p:nvSpPr>
          <p:cNvPr id="9" name="Text Placeholder 9">
            <a:extLst>
              <a:ext uri="{FF2B5EF4-FFF2-40B4-BE49-F238E27FC236}">
                <a16:creationId xmlns:a16="http://schemas.microsoft.com/office/drawing/2014/main" id="{3A7CB75A-426B-B945-ACCE-35ED47B47A54}"/>
              </a:ext>
            </a:extLst>
          </p:cNvPr>
          <p:cNvSpPr>
            <a:spLocks noGrp="1"/>
          </p:cNvSpPr>
          <p:nvPr>
            <p:ph type="body" sz="quarter" idx="10"/>
          </p:nvPr>
        </p:nvSpPr>
        <p:spPr>
          <a:xfrm>
            <a:off x="457200" y="3657600"/>
            <a:ext cx="5638800" cy="369332"/>
          </a:xfrm>
        </p:spPr>
        <p:txBody>
          <a:bodyPr/>
          <a:lstStyle>
            <a:lvl1pPr>
              <a:defRPr sz="2400" b="0" i="0">
                <a:solidFill>
                  <a:schemeClr val="tx1"/>
                </a:solidFill>
                <a:latin typeface="+mn-lt"/>
                <a:ea typeface="Roboto Light" panose="02000000000000000000"/>
              </a:defRPr>
            </a:lvl1pPr>
            <a:lvl2pPr>
              <a:defRPr sz="2400">
                <a:latin typeface="Roboto" panose="02000000000000000000" pitchFamily="2" charset="0"/>
                <a:ea typeface="Roboto" panose="02000000000000000000" pitchFamily="2" charset="0"/>
              </a:defRPr>
            </a:lvl2pPr>
            <a:lvl3pPr>
              <a:defRPr sz="2400">
                <a:latin typeface="Roboto" panose="02000000000000000000" pitchFamily="2" charset="0"/>
                <a:ea typeface="Roboto" panose="02000000000000000000" pitchFamily="2" charset="0"/>
              </a:defRPr>
            </a:lvl3pPr>
            <a:lvl4pPr>
              <a:defRPr sz="2400">
                <a:latin typeface="Roboto" panose="02000000000000000000" pitchFamily="2" charset="0"/>
                <a:ea typeface="Roboto" panose="02000000000000000000" pitchFamily="2" charset="0"/>
              </a:defRPr>
            </a:lvl4pPr>
            <a:lvl5pPr>
              <a:defRPr sz="2400">
                <a:latin typeface="Roboto" panose="02000000000000000000" pitchFamily="2" charset="0"/>
                <a:ea typeface="Roboto" panose="02000000000000000000" pitchFamily="2" charset="0"/>
              </a:defRPr>
            </a:lvl5pPr>
          </a:lstStyle>
          <a:p>
            <a:pPr lvl="0"/>
            <a:r>
              <a:rPr lang="en-US"/>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444500" y="3200400"/>
            <a:ext cx="11303000" cy="1440814"/>
          </a:xfrm>
          <a:prstGeom prst="rect">
            <a:avLst/>
          </a:prstGeom>
        </p:spPr>
        <p:txBody>
          <a:bodyPr lIns="0" tIns="0" rIns="0" bIns="0"/>
          <a:lstStyle>
            <a:lvl1pPr>
              <a:defRPr sz="5050" b="0" i="0">
                <a:solidFill>
                  <a:srgbClr val="00B3A9"/>
                </a:solidFill>
                <a:latin typeface="+mj-lt"/>
                <a:cs typeface="Roboto-Thin"/>
              </a:defRPr>
            </a:lvl1pPr>
          </a:lstStyle>
          <a:p>
            <a:endParaRPr/>
          </a:p>
        </p:txBody>
      </p:sp>
      <p:sp>
        <p:nvSpPr>
          <p:cNvPr id="3" name="Holder 3"/>
          <p:cNvSpPr>
            <a:spLocks noGrp="1"/>
          </p:cNvSpPr>
          <p:nvPr>
            <p:ph type="ftr" sz="quarter" idx="5"/>
          </p:nvPr>
        </p:nvSpPr>
        <p:spPr/>
        <p:txBody>
          <a:bodyPr lIns="0" tIns="0" rIns="0" bIns="0"/>
          <a:lstStyle>
            <a:lvl1pPr>
              <a:defRPr sz="1200" b="0" i="0">
                <a:solidFill>
                  <a:srgbClr val="969799"/>
                </a:solidFill>
                <a:latin typeface="+mn-lt"/>
                <a:cs typeface="Roboto"/>
              </a:defRPr>
            </a:lvl1pPr>
          </a:lstStyle>
          <a:p>
            <a:pPr marL="12700">
              <a:spcBef>
                <a:spcPts val="10"/>
              </a:spcBef>
            </a:pPr>
            <a:r>
              <a:rPr lang="en-US"/>
              <a:t>pharmacist.com</a:t>
            </a:r>
          </a:p>
        </p:txBody>
      </p:sp>
      <p:sp>
        <p:nvSpPr>
          <p:cNvPr id="5" name="Holder 5"/>
          <p:cNvSpPr>
            <a:spLocks noGrp="1"/>
          </p:cNvSpPr>
          <p:nvPr>
            <p:ph type="sldNum" sz="quarter" idx="7"/>
          </p:nvPr>
        </p:nvSpPr>
        <p:spPr/>
        <p:txBody>
          <a:bodyPr lIns="0" tIns="0" rIns="0" bIns="0"/>
          <a:lstStyle>
            <a:lvl1pPr>
              <a:defRPr sz="1200" b="0" i="0">
                <a:solidFill>
                  <a:srgbClr val="969799"/>
                </a:solidFill>
                <a:latin typeface="Roboto"/>
                <a:cs typeface="Roboto"/>
              </a:defRPr>
            </a:lvl1pPr>
          </a:lstStyle>
          <a:p>
            <a:pPr marL="38100">
              <a:lnSpc>
                <a:spcPct val="100000"/>
              </a:lnSpc>
              <a:spcBef>
                <a:spcPts val="10"/>
              </a:spcBef>
            </a:pPr>
            <a:fld id="{81D60167-4931-47E6-BA6A-407CBD079E47}" type="slidenum">
              <a:rPr dirty="0"/>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4_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12192000" cy="6858000"/>
          </a:xfrm>
          <a:custGeom>
            <a:avLst/>
            <a:gdLst/>
            <a:ahLst/>
            <a:cxnLst/>
            <a:rect l="l" t="t" r="r" b="b"/>
            <a:pathLst>
              <a:path w="12192000" h="6858000">
                <a:moveTo>
                  <a:pt x="0" y="6858000"/>
                </a:moveTo>
                <a:lnTo>
                  <a:pt x="12191695" y="6858000"/>
                </a:lnTo>
                <a:lnTo>
                  <a:pt x="12191695" y="0"/>
                </a:lnTo>
                <a:lnTo>
                  <a:pt x="0" y="0"/>
                </a:lnTo>
                <a:lnTo>
                  <a:pt x="0" y="6858000"/>
                </a:lnTo>
                <a:close/>
              </a:path>
            </a:pathLst>
          </a:custGeom>
          <a:blipFill>
            <a:blip r:embed="rId2"/>
            <a:stretch>
              <a:fillRect/>
            </a:stretch>
          </a:blipFill>
        </p:spPr>
        <p:txBody>
          <a:bodyPr wrap="square" lIns="0" tIns="0" rIns="0" bIns="0" rtlCol="0"/>
          <a:lstStyle/>
          <a:p>
            <a:endParaRPr/>
          </a:p>
        </p:txBody>
      </p:sp>
      <p:sp>
        <p:nvSpPr>
          <p:cNvPr id="2" name="Holder 2"/>
          <p:cNvSpPr>
            <a:spLocks noGrp="1"/>
          </p:cNvSpPr>
          <p:nvPr>
            <p:ph type="ftr" sz="quarter" idx="5"/>
          </p:nvPr>
        </p:nvSpPr>
        <p:spPr>
          <a:xfrm>
            <a:off x="10058400" y="6400800"/>
            <a:ext cx="1131570" cy="184666"/>
          </a:xfrm>
        </p:spPr>
        <p:txBody>
          <a:bodyPr lIns="0" tIns="0" rIns="0" bIns="0"/>
          <a:lstStyle>
            <a:lvl1pPr>
              <a:defRPr sz="1200" b="0" i="0">
                <a:solidFill>
                  <a:schemeClr val="bg1"/>
                </a:solidFill>
                <a:latin typeface="+mn-lt"/>
                <a:cs typeface="Roboto"/>
              </a:defRPr>
            </a:lvl1pPr>
          </a:lstStyle>
          <a:p>
            <a:pPr marL="12700">
              <a:spcBef>
                <a:spcPts val="10"/>
              </a:spcBef>
            </a:pPr>
            <a:r>
              <a:rPr lang="en-US"/>
              <a:t>pharmacist.com</a:t>
            </a:r>
          </a:p>
        </p:txBody>
      </p:sp>
      <p:sp>
        <p:nvSpPr>
          <p:cNvPr id="4" name="Holder 4"/>
          <p:cNvSpPr>
            <a:spLocks noGrp="1"/>
          </p:cNvSpPr>
          <p:nvPr>
            <p:ph type="sldNum" sz="quarter" idx="7"/>
          </p:nvPr>
        </p:nvSpPr>
        <p:spPr/>
        <p:txBody>
          <a:bodyPr lIns="0" tIns="0" rIns="0" bIns="0"/>
          <a:lstStyle>
            <a:lvl1pPr>
              <a:defRPr sz="1200" b="0" i="0">
                <a:solidFill>
                  <a:schemeClr val="bg1"/>
                </a:solidFill>
                <a:latin typeface="Roboto"/>
                <a:cs typeface="Roboto"/>
              </a:defRPr>
            </a:lvl1pPr>
          </a:lstStyle>
          <a:p>
            <a:pPr marL="38100">
              <a:spcBef>
                <a:spcPts val="10"/>
              </a:spcBef>
            </a:pPr>
            <a:fld id="{81D60167-4931-47E6-BA6A-407CBD079E47}" type="slidenum">
              <a:rPr lang="en-US" smtClean="0"/>
              <a:pPr marL="38100">
                <a:spcBef>
                  <a:spcPts val="10"/>
                </a:spcBef>
              </a:pPr>
              <a:t>‹#›</a:t>
            </a:fld>
            <a:endParaRPr lang="en-US"/>
          </a:p>
        </p:txBody>
      </p:sp>
      <p:sp>
        <p:nvSpPr>
          <p:cNvPr id="6" name="Holder 2">
            <a:extLst>
              <a:ext uri="{FF2B5EF4-FFF2-40B4-BE49-F238E27FC236}">
                <a16:creationId xmlns:a16="http://schemas.microsoft.com/office/drawing/2014/main" id="{5858642C-CC26-0641-BFE4-6DDAA114E267}"/>
              </a:ext>
            </a:extLst>
          </p:cNvPr>
          <p:cNvSpPr>
            <a:spLocks noGrp="1"/>
          </p:cNvSpPr>
          <p:nvPr>
            <p:ph type="title"/>
          </p:nvPr>
        </p:nvSpPr>
        <p:spPr>
          <a:xfrm>
            <a:off x="444499" y="2286000"/>
            <a:ext cx="11328243" cy="688192"/>
          </a:xfrm>
          <a:prstGeom prst="rect">
            <a:avLst/>
          </a:prstGeom>
        </p:spPr>
        <p:txBody>
          <a:bodyPr lIns="0" tIns="0" rIns="0" bIns="0"/>
          <a:lstStyle>
            <a:lvl1pPr>
              <a:defRPr sz="5050" b="0" i="0">
                <a:solidFill>
                  <a:schemeClr val="bg1"/>
                </a:solidFill>
                <a:latin typeface="+mj-lt"/>
                <a:cs typeface="Roboto-Thin"/>
              </a:defRPr>
            </a:lvl1pPr>
          </a:lstStyle>
          <a:p>
            <a:endParaRPr/>
          </a:p>
        </p:txBody>
      </p:sp>
      <p:sp>
        <p:nvSpPr>
          <p:cNvPr id="7" name="Holder 3">
            <a:extLst>
              <a:ext uri="{FF2B5EF4-FFF2-40B4-BE49-F238E27FC236}">
                <a16:creationId xmlns:a16="http://schemas.microsoft.com/office/drawing/2014/main" id="{4E8452A2-A8AB-094B-9899-AD2411BBB479}"/>
              </a:ext>
            </a:extLst>
          </p:cNvPr>
          <p:cNvSpPr>
            <a:spLocks noGrp="1"/>
          </p:cNvSpPr>
          <p:nvPr>
            <p:ph type="body" idx="1"/>
          </p:nvPr>
        </p:nvSpPr>
        <p:spPr>
          <a:xfrm>
            <a:off x="444500" y="3883808"/>
            <a:ext cx="11328242" cy="369332"/>
          </a:xfrm>
        </p:spPr>
        <p:txBody>
          <a:bodyPr lIns="0" tIns="0" rIns="0" bIns="0"/>
          <a:lstStyle>
            <a:lvl1pPr>
              <a:defRPr b="0" i="0">
                <a:solidFill>
                  <a:srgbClr val="00B3AA"/>
                </a:solidFill>
                <a:latin typeface="+mn-lt"/>
                <a:ea typeface="Roboto Medium" panose="02000000000000000000"/>
              </a:defRPr>
            </a:lvl1pPr>
          </a:lstStyle>
          <a:p>
            <a:endParaRPr/>
          </a:p>
        </p:txBody>
      </p:sp>
      <p:sp>
        <p:nvSpPr>
          <p:cNvPr id="8" name="Text Placeholder 9">
            <a:extLst>
              <a:ext uri="{FF2B5EF4-FFF2-40B4-BE49-F238E27FC236}">
                <a16:creationId xmlns:a16="http://schemas.microsoft.com/office/drawing/2014/main" id="{AE3A2EB6-B9B8-2945-8C61-9F325F85A96D}"/>
              </a:ext>
            </a:extLst>
          </p:cNvPr>
          <p:cNvSpPr>
            <a:spLocks noGrp="1"/>
          </p:cNvSpPr>
          <p:nvPr>
            <p:ph type="body" sz="quarter" idx="10"/>
          </p:nvPr>
        </p:nvSpPr>
        <p:spPr>
          <a:xfrm>
            <a:off x="457200" y="4493408"/>
            <a:ext cx="11315542" cy="408850"/>
          </a:xfrm>
        </p:spPr>
        <p:txBody>
          <a:bodyPr/>
          <a:lstStyle>
            <a:lvl1pPr>
              <a:defRPr sz="2400" b="0" i="0">
                <a:solidFill>
                  <a:schemeClr val="bg1"/>
                </a:solidFill>
                <a:latin typeface="+mn-lt"/>
                <a:ea typeface="Roboto Light" panose="02000000000000000000"/>
              </a:defRPr>
            </a:lvl1pPr>
            <a:lvl2pPr>
              <a:defRPr sz="2400">
                <a:latin typeface="Roboto" panose="02000000000000000000" pitchFamily="2" charset="0"/>
                <a:ea typeface="Roboto" panose="02000000000000000000" pitchFamily="2" charset="0"/>
              </a:defRPr>
            </a:lvl2pPr>
            <a:lvl3pPr>
              <a:defRPr sz="2400">
                <a:latin typeface="Roboto" panose="02000000000000000000" pitchFamily="2" charset="0"/>
                <a:ea typeface="Roboto" panose="02000000000000000000" pitchFamily="2" charset="0"/>
              </a:defRPr>
            </a:lvl3pPr>
            <a:lvl4pPr>
              <a:defRPr sz="2400">
                <a:latin typeface="Roboto" panose="02000000000000000000" pitchFamily="2" charset="0"/>
                <a:ea typeface="Roboto" panose="02000000000000000000" pitchFamily="2" charset="0"/>
              </a:defRPr>
            </a:lvl4pPr>
            <a:lvl5pPr>
              <a:defRPr sz="2400">
                <a:latin typeface="Roboto" panose="02000000000000000000" pitchFamily="2" charset="0"/>
                <a:ea typeface="Roboto" panose="02000000000000000000" pitchFamily="2" charset="0"/>
              </a:defRPr>
            </a:lvl5pPr>
          </a:lstStyle>
          <a:p>
            <a:pPr lvl="0"/>
            <a:r>
              <a:rPr lang="en-US"/>
              <a:t>Click to edit Master text styles</a:t>
            </a:r>
          </a:p>
        </p:txBody>
      </p:sp>
      <p:sp>
        <p:nvSpPr>
          <p:cNvPr id="9" name="TextBox 8">
            <a:extLst>
              <a:ext uri="{FF2B5EF4-FFF2-40B4-BE49-F238E27FC236}">
                <a16:creationId xmlns:a16="http://schemas.microsoft.com/office/drawing/2014/main" id="{A1D96BB3-036E-5747-A220-42D23427D815}"/>
              </a:ext>
            </a:extLst>
          </p:cNvPr>
          <p:cNvSpPr txBox="1"/>
          <p:nvPr userDrawn="1"/>
        </p:nvSpPr>
        <p:spPr>
          <a:xfrm>
            <a:off x="381000" y="6172200"/>
            <a:ext cx="419100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i="1" kern="1200">
                <a:solidFill>
                  <a:schemeClr val="bg1"/>
                </a:solidFill>
                <a:effectLst/>
                <a:latin typeface="Palatino Linotype" panose="02040502050505030304" pitchFamily="18" charset="0"/>
                <a:ea typeface="+mn-ea"/>
                <a:cs typeface="+mn-cs"/>
              </a:rPr>
              <a:t>For Every Pharmacist. For All of Pharmacy.</a:t>
            </a:r>
            <a:endParaRPr lang="en-US" sz="1400" kern="1200">
              <a:solidFill>
                <a:schemeClr val="bg1"/>
              </a:solidFill>
              <a:effectLst/>
              <a:latin typeface="Palatino Linotype" panose="02040502050505030304" pitchFamily="18" charset="0"/>
              <a:ea typeface="+mn-ea"/>
              <a:cs typeface="+mn-cs"/>
            </a:endParaRPr>
          </a:p>
        </p:txBody>
      </p:sp>
    </p:spTree>
    <p:extLst>
      <p:ext uri="{BB962C8B-B14F-4D97-AF65-F5344CB8AC3E}">
        <p14:creationId xmlns:p14="http://schemas.microsoft.com/office/powerpoint/2010/main" val="3962062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1_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12192000" cy="6858000"/>
          </a:xfrm>
          <a:custGeom>
            <a:avLst/>
            <a:gdLst/>
            <a:ahLst/>
            <a:cxnLst/>
            <a:rect l="l" t="t" r="r" b="b"/>
            <a:pathLst>
              <a:path w="12192000" h="6858000">
                <a:moveTo>
                  <a:pt x="0" y="6858000"/>
                </a:moveTo>
                <a:lnTo>
                  <a:pt x="12191695" y="6858000"/>
                </a:lnTo>
                <a:lnTo>
                  <a:pt x="12191695" y="0"/>
                </a:lnTo>
                <a:lnTo>
                  <a:pt x="0" y="0"/>
                </a:lnTo>
                <a:lnTo>
                  <a:pt x="0" y="6858000"/>
                </a:lnTo>
                <a:close/>
              </a:path>
            </a:pathLst>
          </a:custGeom>
          <a:solidFill>
            <a:srgbClr val="00B3AA"/>
          </a:solidFill>
        </p:spPr>
        <p:txBody>
          <a:bodyPr wrap="square" lIns="0" tIns="0" rIns="0" bIns="0" rtlCol="0"/>
          <a:lstStyle/>
          <a:p>
            <a:endParaRPr/>
          </a:p>
        </p:txBody>
      </p:sp>
      <p:sp>
        <p:nvSpPr>
          <p:cNvPr id="2" name="Holder 2"/>
          <p:cNvSpPr>
            <a:spLocks noGrp="1"/>
          </p:cNvSpPr>
          <p:nvPr>
            <p:ph type="ftr" sz="quarter" idx="5"/>
          </p:nvPr>
        </p:nvSpPr>
        <p:spPr>
          <a:xfrm>
            <a:off x="10134600" y="6419850"/>
            <a:ext cx="1131570" cy="184666"/>
          </a:xfrm>
        </p:spPr>
        <p:txBody>
          <a:bodyPr lIns="0" tIns="0" rIns="0" bIns="0"/>
          <a:lstStyle>
            <a:lvl1pPr>
              <a:defRPr sz="1200" b="0" i="0">
                <a:solidFill>
                  <a:schemeClr val="bg1"/>
                </a:solidFill>
                <a:latin typeface="+mn-lt"/>
                <a:cs typeface="Roboto"/>
              </a:defRPr>
            </a:lvl1pPr>
          </a:lstStyle>
          <a:p>
            <a:pPr marL="12700">
              <a:spcBef>
                <a:spcPts val="10"/>
              </a:spcBef>
            </a:pPr>
            <a:r>
              <a:rPr lang="en-US"/>
              <a:t>pharmacist.com</a:t>
            </a:r>
          </a:p>
        </p:txBody>
      </p:sp>
      <p:sp>
        <p:nvSpPr>
          <p:cNvPr id="4" name="Holder 4"/>
          <p:cNvSpPr>
            <a:spLocks noGrp="1"/>
          </p:cNvSpPr>
          <p:nvPr>
            <p:ph type="sldNum" sz="quarter" idx="7"/>
          </p:nvPr>
        </p:nvSpPr>
        <p:spPr/>
        <p:txBody>
          <a:bodyPr lIns="0" tIns="0" rIns="0" bIns="0"/>
          <a:lstStyle>
            <a:lvl1pPr>
              <a:defRPr sz="1200" b="0" i="0">
                <a:solidFill>
                  <a:schemeClr val="bg1"/>
                </a:solidFill>
                <a:latin typeface="Roboto"/>
                <a:cs typeface="Roboto"/>
              </a:defRPr>
            </a:lvl1pPr>
          </a:lstStyle>
          <a:p>
            <a:pPr marL="38100">
              <a:spcBef>
                <a:spcPts val="10"/>
              </a:spcBef>
            </a:pPr>
            <a:fld id="{81D60167-4931-47E6-BA6A-407CBD079E47}" type="slidenum">
              <a:rPr lang="en-US" smtClean="0"/>
              <a:pPr marL="38100">
                <a:spcBef>
                  <a:spcPts val="10"/>
                </a:spcBef>
              </a:pPr>
              <a:t>‹#›</a:t>
            </a:fld>
            <a:endParaRPr lang="en-US"/>
          </a:p>
        </p:txBody>
      </p:sp>
      <p:sp>
        <p:nvSpPr>
          <p:cNvPr id="6" name="Holder 2">
            <a:extLst>
              <a:ext uri="{FF2B5EF4-FFF2-40B4-BE49-F238E27FC236}">
                <a16:creationId xmlns:a16="http://schemas.microsoft.com/office/drawing/2014/main" id="{5858642C-CC26-0641-BFE4-6DDAA114E267}"/>
              </a:ext>
            </a:extLst>
          </p:cNvPr>
          <p:cNvSpPr>
            <a:spLocks noGrp="1"/>
          </p:cNvSpPr>
          <p:nvPr>
            <p:ph type="title"/>
          </p:nvPr>
        </p:nvSpPr>
        <p:spPr>
          <a:xfrm>
            <a:off x="444500" y="2286000"/>
            <a:ext cx="11061700" cy="897948"/>
          </a:xfrm>
          <a:prstGeom prst="rect">
            <a:avLst/>
          </a:prstGeom>
        </p:spPr>
        <p:txBody>
          <a:bodyPr lIns="0" tIns="0" rIns="0" bIns="0"/>
          <a:lstStyle>
            <a:lvl1pPr>
              <a:defRPr sz="5050" b="0" i="0">
                <a:solidFill>
                  <a:schemeClr val="bg1"/>
                </a:solidFill>
                <a:latin typeface="+mj-lt"/>
                <a:cs typeface="Roboto-Thin"/>
              </a:defRPr>
            </a:lvl1pPr>
          </a:lstStyle>
          <a:p>
            <a:endParaRPr/>
          </a:p>
        </p:txBody>
      </p:sp>
      <p:sp>
        <p:nvSpPr>
          <p:cNvPr id="7" name="Holder 3">
            <a:extLst>
              <a:ext uri="{FF2B5EF4-FFF2-40B4-BE49-F238E27FC236}">
                <a16:creationId xmlns:a16="http://schemas.microsoft.com/office/drawing/2014/main" id="{4E8452A2-A8AB-094B-9899-AD2411BBB479}"/>
              </a:ext>
            </a:extLst>
          </p:cNvPr>
          <p:cNvSpPr>
            <a:spLocks noGrp="1"/>
          </p:cNvSpPr>
          <p:nvPr>
            <p:ph type="body" idx="1"/>
          </p:nvPr>
        </p:nvSpPr>
        <p:spPr>
          <a:xfrm>
            <a:off x="444500" y="3883808"/>
            <a:ext cx="11061700" cy="307777"/>
          </a:xfrm>
        </p:spPr>
        <p:txBody>
          <a:bodyPr lIns="0" tIns="0" rIns="0" bIns="0"/>
          <a:lstStyle>
            <a:lvl1pPr>
              <a:defRPr b="0" i="0">
                <a:solidFill>
                  <a:srgbClr val="312B7E"/>
                </a:solidFill>
                <a:latin typeface="+mn-lt"/>
                <a:ea typeface="Roboto Medium" panose="02000000000000000000"/>
              </a:defRPr>
            </a:lvl1pPr>
          </a:lstStyle>
          <a:p>
            <a:endParaRPr/>
          </a:p>
        </p:txBody>
      </p:sp>
      <p:sp>
        <p:nvSpPr>
          <p:cNvPr id="8" name="Text Placeholder 9">
            <a:extLst>
              <a:ext uri="{FF2B5EF4-FFF2-40B4-BE49-F238E27FC236}">
                <a16:creationId xmlns:a16="http://schemas.microsoft.com/office/drawing/2014/main" id="{AE3A2EB6-B9B8-2945-8C61-9F325F85A96D}"/>
              </a:ext>
            </a:extLst>
          </p:cNvPr>
          <p:cNvSpPr>
            <a:spLocks noGrp="1"/>
          </p:cNvSpPr>
          <p:nvPr>
            <p:ph type="body" sz="quarter" idx="10"/>
          </p:nvPr>
        </p:nvSpPr>
        <p:spPr>
          <a:xfrm>
            <a:off x="457200" y="4493407"/>
            <a:ext cx="11061700" cy="398037"/>
          </a:xfrm>
        </p:spPr>
        <p:txBody>
          <a:bodyPr/>
          <a:lstStyle>
            <a:lvl1pPr>
              <a:defRPr sz="2400" b="0" i="0">
                <a:solidFill>
                  <a:schemeClr val="bg1"/>
                </a:solidFill>
                <a:latin typeface="+mn-lt"/>
                <a:ea typeface="Roboto Light" panose="02000000000000000000"/>
              </a:defRPr>
            </a:lvl1pPr>
            <a:lvl2pPr>
              <a:defRPr sz="2400">
                <a:latin typeface="Roboto" panose="02000000000000000000" pitchFamily="2" charset="0"/>
                <a:ea typeface="Roboto" panose="02000000000000000000" pitchFamily="2" charset="0"/>
              </a:defRPr>
            </a:lvl2pPr>
            <a:lvl3pPr>
              <a:defRPr sz="2400">
                <a:latin typeface="Roboto" panose="02000000000000000000" pitchFamily="2" charset="0"/>
                <a:ea typeface="Roboto" panose="02000000000000000000" pitchFamily="2" charset="0"/>
              </a:defRPr>
            </a:lvl3pPr>
            <a:lvl4pPr>
              <a:defRPr sz="2400">
                <a:latin typeface="Roboto" panose="02000000000000000000" pitchFamily="2" charset="0"/>
                <a:ea typeface="Roboto" panose="02000000000000000000" pitchFamily="2" charset="0"/>
              </a:defRPr>
            </a:lvl4pPr>
            <a:lvl5pPr>
              <a:defRPr sz="2400">
                <a:latin typeface="Roboto" panose="02000000000000000000" pitchFamily="2" charset="0"/>
                <a:ea typeface="Roboto" panose="02000000000000000000" pitchFamily="2" charset="0"/>
              </a:defRPr>
            </a:lvl5pPr>
          </a:lstStyle>
          <a:p>
            <a:pPr lvl="0"/>
            <a:r>
              <a:rPr lang="en-US"/>
              <a:t>Click to edit Master text styles</a:t>
            </a:r>
          </a:p>
        </p:txBody>
      </p:sp>
      <p:sp>
        <p:nvSpPr>
          <p:cNvPr id="10" name="TextBox 9">
            <a:extLst>
              <a:ext uri="{FF2B5EF4-FFF2-40B4-BE49-F238E27FC236}">
                <a16:creationId xmlns:a16="http://schemas.microsoft.com/office/drawing/2014/main" id="{BFC58021-21D5-9C43-9C74-CB63B83ED872}"/>
              </a:ext>
            </a:extLst>
          </p:cNvPr>
          <p:cNvSpPr txBox="1"/>
          <p:nvPr userDrawn="1"/>
        </p:nvSpPr>
        <p:spPr>
          <a:xfrm>
            <a:off x="381000" y="6172200"/>
            <a:ext cx="419100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i="1" kern="1200">
                <a:solidFill>
                  <a:schemeClr val="bg1"/>
                </a:solidFill>
                <a:effectLst/>
                <a:latin typeface="Palatino Linotype" panose="02040502050505030304" pitchFamily="18" charset="0"/>
                <a:ea typeface="+mn-ea"/>
                <a:cs typeface="+mn-cs"/>
              </a:rPr>
              <a:t>For Every Pharmacist. For All of Pharmacy.</a:t>
            </a:r>
            <a:endParaRPr lang="en-US" sz="1400" kern="1200">
              <a:solidFill>
                <a:schemeClr val="bg1"/>
              </a:solidFill>
              <a:effectLst/>
              <a:latin typeface="Palatino Linotype" panose="02040502050505030304" pitchFamily="18" charset="0"/>
              <a:ea typeface="+mn-ea"/>
              <a:cs typeface="+mn-cs"/>
            </a:endParaRPr>
          </a:p>
        </p:txBody>
      </p:sp>
    </p:spTree>
    <p:extLst>
      <p:ext uri="{BB962C8B-B14F-4D97-AF65-F5344CB8AC3E}">
        <p14:creationId xmlns:p14="http://schemas.microsoft.com/office/powerpoint/2010/main" val="2346247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2_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12192000" cy="6858000"/>
          </a:xfrm>
          <a:custGeom>
            <a:avLst/>
            <a:gdLst/>
            <a:ahLst/>
            <a:cxnLst/>
            <a:rect l="l" t="t" r="r" b="b"/>
            <a:pathLst>
              <a:path w="12192000" h="6858000">
                <a:moveTo>
                  <a:pt x="0" y="6858000"/>
                </a:moveTo>
                <a:lnTo>
                  <a:pt x="12191695" y="6858000"/>
                </a:lnTo>
                <a:lnTo>
                  <a:pt x="12191695" y="0"/>
                </a:lnTo>
                <a:lnTo>
                  <a:pt x="0" y="0"/>
                </a:lnTo>
                <a:lnTo>
                  <a:pt x="0" y="6858000"/>
                </a:lnTo>
                <a:close/>
              </a:path>
            </a:pathLst>
          </a:custGeom>
          <a:solidFill>
            <a:srgbClr val="B44198"/>
          </a:solidFill>
        </p:spPr>
        <p:txBody>
          <a:bodyPr wrap="square" lIns="0" tIns="0" rIns="0" bIns="0" rtlCol="0"/>
          <a:lstStyle/>
          <a:p>
            <a:endParaRPr/>
          </a:p>
        </p:txBody>
      </p:sp>
      <p:sp>
        <p:nvSpPr>
          <p:cNvPr id="2" name="Holder 2"/>
          <p:cNvSpPr>
            <a:spLocks noGrp="1"/>
          </p:cNvSpPr>
          <p:nvPr>
            <p:ph type="ftr" sz="quarter" idx="5"/>
          </p:nvPr>
        </p:nvSpPr>
        <p:spPr>
          <a:xfrm>
            <a:off x="10134600" y="6400800"/>
            <a:ext cx="1131570" cy="184666"/>
          </a:xfrm>
        </p:spPr>
        <p:txBody>
          <a:bodyPr lIns="0" tIns="0" rIns="0" bIns="0"/>
          <a:lstStyle>
            <a:lvl1pPr>
              <a:defRPr sz="1200" b="0" i="0">
                <a:solidFill>
                  <a:schemeClr val="bg1"/>
                </a:solidFill>
                <a:latin typeface="+mn-lt"/>
                <a:cs typeface="Roboto"/>
              </a:defRPr>
            </a:lvl1pPr>
          </a:lstStyle>
          <a:p>
            <a:pPr marL="12700">
              <a:spcBef>
                <a:spcPts val="10"/>
              </a:spcBef>
            </a:pPr>
            <a:r>
              <a:rPr lang="en-US"/>
              <a:t>pharmacist.com</a:t>
            </a:r>
          </a:p>
        </p:txBody>
      </p:sp>
      <p:sp>
        <p:nvSpPr>
          <p:cNvPr id="4" name="Holder 4"/>
          <p:cNvSpPr>
            <a:spLocks noGrp="1"/>
          </p:cNvSpPr>
          <p:nvPr>
            <p:ph type="sldNum" sz="quarter" idx="7"/>
          </p:nvPr>
        </p:nvSpPr>
        <p:spPr/>
        <p:txBody>
          <a:bodyPr lIns="0" tIns="0" rIns="0" bIns="0"/>
          <a:lstStyle>
            <a:lvl1pPr>
              <a:defRPr sz="1200" b="0" i="0">
                <a:solidFill>
                  <a:schemeClr val="bg1"/>
                </a:solidFill>
                <a:latin typeface="Roboto"/>
                <a:cs typeface="Roboto"/>
              </a:defRPr>
            </a:lvl1pPr>
          </a:lstStyle>
          <a:p>
            <a:pPr marL="38100">
              <a:spcBef>
                <a:spcPts val="10"/>
              </a:spcBef>
            </a:pPr>
            <a:fld id="{81D60167-4931-47E6-BA6A-407CBD079E47}" type="slidenum">
              <a:rPr lang="en-US" smtClean="0"/>
              <a:pPr marL="38100">
                <a:spcBef>
                  <a:spcPts val="10"/>
                </a:spcBef>
              </a:pPr>
              <a:t>‹#›</a:t>
            </a:fld>
            <a:endParaRPr lang="en-US"/>
          </a:p>
        </p:txBody>
      </p:sp>
      <p:sp>
        <p:nvSpPr>
          <p:cNvPr id="6" name="Holder 2">
            <a:extLst>
              <a:ext uri="{FF2B5EF4-FFF2-40B4-BE49-F238E27FC236}">
                <a16:creationId xmlns:a16="http://schemas.microsoft.com/office/drawing/2014/main" id="{5858642C-CC26-0641-BFE4-6DDAA114E267}"/>
              </a:ext>
            </a:extLst>
          </p:cNvPr>
          <p:cNvSpPr>
            <a:spLocks noGrp="1"/>
          </p:cNvSpPr>
          <p:nvPr>
            <p:ph type="title"/>
          </p:nvPr>
        </p:nvSpPr>
        <p:spPr>
          <a:xfrm>
            <a:off x="444499" y="2286000"/>
            <a:ext cx="11328243" cy="777136"/>
          </a:xfrm>
          <a:prstGeom prst="rect">
            <a:avLst/>
          </a:prstGeom>
        </p:spPr>
        <p:txBody>
          <a:bodyPr lIns="0" tIns="0" rIns="0" bIns="0"/>
          <a:lstStyle>
            <a:lvl1pPr>
              <a:defRPr sz="5050" b="0" i="0">
                <a:solidFill>
                  <a:schemeClr val="bg1"/>
                </a:solidFill>
                <a:latin typeface="+mj-lt"/>
                <a:cs typeface="Roboto-Thin"/>
              </a:defRPr>
            </a:lvl1pPr>
          </a:lstStyle>
          <a:p>
            <a:endParaRPr/>
          </a:p>
        </p:txBody>
      </p:sp>
      <p:sp>
        <p:nvSpPr>
          <p:cNvPr id="7" name="Holder 3">
            <a:extLst>
              <a:ext uri="{FF2B5EF4-FFF2-40B4-BE49-F238E27FC236}">
                <a16:creationId xmlns:a16="http://schemas.microsoft.com/office/drawing/2014/main" id="{4E8452A2-A8AB-094B-9899-AD2411BBB479}"/>
              </a:ext>
            </a:extLst>
          </p:cNvPr>
          <p:cNvSpPr>
            <a:spLocks noGrp="1"/>
          </p:cNvSpPr>
          <p:nvPr>
            <p:ph type="body" idx="1"/>
          </p:nvPr>
        </p:nvSpPr>
        <p:spPr>
          <a:xfrm>
            <a:off x="444500" y="3883808"/>
            <a:ext cx="11328242" cy="369332"/>
          </a:xfrm>
        </p:spPr>
        <p:txBody>
          <a:bodyPr lIns="0" tIns="0" rIns="0" bIns="0"/>
          <a:lstStyle>
            <a:lvl1pPr>
              <a:defRPr b="0" i="0">
                <a:solidFill>
                  <a:srgbClr val="312B7E"/>
                </a:solidFill>
                <a:latin typeface="+mn-lt"/>
                <a:ea typeface="Roboto Medium" panose="02000000000000000000"/>
              </a:defRPr>
            </a:lvl1pPr>
          </a:lstStyle>
          <a:p>
            <a:endParaRPr/>
          </a:p>
        </p:txBody>
      </p:sp>
      <p:sp>
        <p:nvSpPr>
          <p:cNvPr id="8" name="Text Placeholder 9">
            <a:extLst>
              <a:ext uri="{FF2B5EF4-FFF2-40B4-BE49-F238E27FC236}">
                <a16:creationId xmlns:a16="http://schemas.microsoft.com/office/drawing/2014/main" id="{AE3A2EB6-B9B8-2945-8C61-9F325F85A96D}"/>
              </a:ext>
            </a:extLst>
          </p:cNvPr>
          <p:cNvSpPr>
            <a:spLocks noGrp="1"/>
          </p:cNvSpPr>
          <p:nvPr>
            <p:ph type="body" sz="quarter" idx="10"/>
          </p:nvPr>
        </p:nvSpPr>
        <p:spPr>
          <a:xfrm>
            <a:off x="457200" y="4493408"/>
            <a:ext cx="11328242" cy="369332"/>
          </a:xfrm>
        </p:spPr>
        <p:txBody>
          <a:bodyPr/>
          <a:lstStyle>
            <a:lvl1pPr>
              <a:defRPr sz="2400" b="0" i="0">
                <a:solidFill>
                  <a:schemeClr val="bg1"/>
                </a:solidFill>
                <a:latin typeface="+mn-lt"/>
                <a:ea typeface="Roboto Light" panose="02000000000000000000"/>
              </a:defRPr>
            </a:lvl1pPr>
            <a:lvl2pPr>
              <a:defRPr sz="2400">
                <a:latin typeface="Roboto" panose="02000000000000000000" pitchFamily="2" charset="0"/>
                <a:ea typeface="Roboto" panose="02000000000000000000" pitchFamily="2" charset="0"/>
              </a:defRPr>
            </a:lvl2pPr>
            <a:lvl3pPr>
              <a:defRPr sz="2400">
                <a:latin typeface="Roboto" panose="02000000000000000000" pitchFamily="2" charset="0"/>
                <a:ea typeface="Roboto" panose="02000000000000000000" pitchFamily="2" charset="0"/>
              </a:defRPr>
            </a:lvl3pPr>
            <a:lvl4pPr>
              <a:defRPr sz="2400">
                <a:latin typeface="Roboto" panose="02000000000000000000" pitchFamily="2" charset="0"/>
                <a:ea typeface="Roboto" panose="02000000000000000000" pitchFamily="2" charset="0"/>
              </a:defRPr>
            </a:lvl4pPr>
            <a:lvl5pPr>
              <a:defRPr sz="2400">
                <a:latin typeface="Roboto" panose="02000000000000000000" pitchFamily="2" charset="0"/>
                <a:ea typeface="Roboto" panose="02000000000000000000" pitchFamily="2" charset="0"/>
              </a:defRPr>
            </a:lvl5pPr>
          </a:lstStyle>
          <a:p>
            <a:pPr lvl="0"/>
            <a:r>
              <a:rPr lang="en-US"/>
              <a:t>Click to edit Master text styles</a:t>
            </a:r>
          </a:p>
        </p:txBody>
      </p:sp>
      <p:sp>
        <p:nvSpPr>
          <p:cNvPr id="10" name="TextBox 9">
            <a:extLst>
              <a:ext uri="{FF2B5EF4-FFF2-40B4-BE49-F238E27FC236}">
                <a16:creationId xmlns:a16="http://schemas.microsoft.com/office/drawing/2014/main" id="{5A534A98-E6AF-1C43-8F88-B70A83717541}"/>
              </a:ext>
            </a:extLst>
          </p:cNvPr>
          <p:cNvSpPr txBox="1"/>
          <p:nvPr userDrawn="1"/>
        </p:nvSpPr>
        <p:spPr>
          <a:xfrm>
            <a:off x="381000" y="6172200"/>
            <a:ext cx="419100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i="1" kern="1200">
                <a:solidFill>
                  <a:schemeClr val="bg1"/>
                </a:solidFill>
                <a:effectLst/>
                <a:latin typeface="Palatino Linotype" panose="02040502050505030304" pitchFamily="18" charset="0"/>
                <a:ea typeface="+mn-ea"/>
                <a:cs typeface="+mn-cs"/>
              </a:rPr>
              <a:t>For Every Pharmacist. For All of Pharmacy.</a:t>
            </a:r>
            <a:endParaRPr lang="en-US" sz="1400" kern="1200">
              <a:solidFill>
                <a:schemeClr val="bg1"/>
              </a:solidFill>
              <a:effectLst/>
              <a:latin typeface="Palatino Linotype" panose="02040502050505030304" pitchFamily="18" charset="0"/>
              <a:ea typeface="+mn-ea"/>
              <a:cs typeface="+mn-cs"/>
            </a:endParaRPr>
          </a:p>
        </p:txBody>
      </p:sp>
    </p:spTree>
    <p:extLst>
      <p:ext uri="{BB962C8B-B14F-4D97-AF65-F5344CB8AC3E}">
        <p14:creationId xmlns:p14="http://schemas.microsoft.com/office/powerpoint/2010/main" val="1887053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3_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12192000" cy="6858000"/>
          </a:xfrm>
          <a:custGeom>
            <a:avLst/>
            <a:gdLst/>
            <a:ahLst/>
            <a:cxnLst/>
            <a:rect l="l" t="t" r="r" b="b"/>
            <a:pathLst>
              <a:path w="12192000" h="6858000">
                <a:moveTo>
                  <a:pt x="0" y="6858000"/>
                </a:moveTo>
                <a:lnTo>
                  <a:pt x="12191695" y="6858000"/>
                </a:lnTo>
                <a:lnTo>
                  <a:pt x="12191695" y="0"/>
                </a:lnTo>
                <a:lnTo>
                  <a:pt x="0" y="0"/>
                </a:lnTo>
                <a:lnTo>
                  <a:pt x="0" y="6858000"/>
                </a:lnTo>
                <a:close/>
              </a:path>
            </a:pathLst>
          </a:custGeom>
          <a:solidFill>
            <a:srgbClr val="312B7E"/>
          </a:solidFill>
        </p:spPr>
        <p:txBody>
          <a:bodyPr wrap="square" lIns="0" tIns="0" rIns="0" bIns="0" rtlCol="0"/>
          <a:lstStyle/>
          <a:p>
            <a:endParaRPr/>
          </a:p>
        </p:txBody>
      </p:sp>
      <p:sp>
        <p:nvSpPr>
          <p:cNvPr id="2" name="Holder 2"/>
          <p:cNvSpPr>
            <a:spLocks noGrp="1"/>
          </p:cNvSpPr>
          <p:nvPr>
            <p:ph type="ftr" sz="quarter" idx="5"/>
          </p:nvPr>
        </p:nvSpPr>
        <p:spPr>
          <a:xfrm>
            <a:off x="10058400" y="6410325"/>
            <a:ext cx="1131570" cy="184666"/>
          </a:xfrm>
        </p:spPr>
        <p:txBody>
          <a:bodyPr lIns="0" tIns="0" rIns="0" bIns="0"/>
          <a:lstStyle>
            <a:lvl1pPr>
              <a:defRPr sz="1200" b="0" i="0">
                <a:solidFill>
                  <a:schemeClr val="bg1"/>
                </a:solidFill>
                <a:latin typeface="+mn-lt"/>
                <a:cs typeface="Roboto"/>
              </a:defRPr>
            </a:lvl1pPr>
          </a:lstStyle>
          <a:p>
            <a:pPr marL="12700">
              <a:spcBef>
                <a:spcPts val="10"/>
              </a:spcBef>
            </a:pPr>
            <a:r>
              <a:rPr lang="en-US"/>
              <a:t>pharmacist.com</a:t>
            </a:r>
          </a:p>
        </p:txBody>
      </p:sp>
      <p:sp>
        <p:nvSpPr>
          <p:cNvPr id="4" name="Holder 4"/>
          <p:cNvSpPr>
            <a:spLocks noGrp="1"/>
          </p:cNvSpPr>
          <p:nvPr>
            <p:ph type="sldNum" sz="quarter" idx="7"/>
          </p:nvPr>
        </p:nvSpPr>
        <p:spPr/>
        <p:txBody>
          <a:bodyPr lIns="0" tIns="0" rIns="0" bIns="0"/>
          <a:lstStyle>
            <a:lvl1pPr>
              <a:defRPr sz="1200" b="0" i="0">
                <a:solidFill>
                  <a:schemeClr val="bg1"/>
                </a:solidFill>
                <a:latin typeface="Roboto"/>
                <a:cs typeface="Roboto"/>
              </a:defRPr>
            </a:lvl1pPr>
          </a:lstStyle>
          <a:p>
            <a:pPr marL="38100">
              <a:spcBef>
                <a:spcPts val="10"/>
              </a:spcBef>
            </a:pPr>
            <a:fld id="{81D60167-4931-47E6-BA6A-407CBD079E47}" type="slidenum">
              <a:rPr lang="en-US" smtClean="0"/>
              <a:pPr marL="38100">
                <a:spcBef>
                  <a:spcPts val="10"/>
                </a:spcBef>
              </a:pPr>
              <a:t>‹#›</a:t>
            </a:fld>
            <a:endParaRPr lang="en-US"/>
          </a:p>
        </p:txBody>
      </p:sp>
      <p:sp>
        <p:nvSpPr>
          <p:cNvPr id="6" name="Holder 2">
            <a:extLst>
              <a:ext uri="{FF2B5EF4-FFF2-40B4-BE49-F238E27FC236}">
                <a16:creationId xmlns:a16="http://schemas.microsoft.com/office/drawing/2014/main" id="{5858642C-CC26-0641-BFE4-6DDAA114E267}"/>
              </a:ext>
            </a:extLst>
          </p:cNvPr>
          <p:cNvSpPr>
            <a:spLocks noGrp="1"/>
          </p:cNvSpPr>
          <p:nvPr>
            <p:ph type="title"/>
          </p:nvPr>
        </p:nvSpPr>
        <p:spPr>
          <a:xfrm>
            <a:off x="444499" y="2286000"/>
            <a:ext cx="11328243" cy="777136"/>
          </a:xfrm>
          <a:prstGeom prst="rect">
            <a:avLst/>
          </a:prstGeom>
        </p:spPr>
        <p:txBody>
          <a:bodyPr lIns="0" tIns="0" rIns="0" bIns="0"/>
          <a:lstStyle>
            <a:lvl1pPr>
              <a:defRPr sz="5050" b="0" i="0">
                <a:solidFill>
                  <a:schemeClr val="bg1"/>
                </a:solidFill>
                <a:latin typeface="+mj-lt"/>
                <a:cs typeface="Roboto-Thin"/>
              </a:defRPr>
            </a:lvl1pPr>
          </a:lstStyle>
          <a:p>
            <a:endParaRPr/>
          </a:p>
        </p:txBody>
      </p:sp>
      <p:sp>
        <p:nvSpPr>
          <p:cNvPr id="7" name="Holder 3">
            <a:extLst>
              <a:ext uri="{FF2B5EF4-FFF2-40B4-BE49-F238E27FC236}">
                <a16:creationId xmlns:a16="http://schemas.microsoft.com/office/drawing/2014/main" id="{4E8452A2-A8AB-094B-9899-AD2411BBB479}"/>
              </a:ext>
            </a:extLst>
          </p:cNvPr>
          <p:cNvSpPr>
            <a:spLocks noGrp="1"/>
          </p:cNvSpPr>
          <p:nvPr>
            <p:ph type="body" idx="1"/>
          </p:nvPr>
        </p:nvSpPr>
        <p:spPr>
          <a:xfrm>
            <a:off x="444500" y="3883808"/>
            <a:ext cx="11328242" cy="369332"/>
          </a:xfrm>
        </p:spPr>
        <p:txBody>
          <a:bodyPr lIns="0" tIns="0" rIns="0" bIns="0"/>
          <a:lstStyle>
            <a:lvl1pPr>
              <a:defRPr b="0" i="0">
                <a:solidFill>
                  <a:srgbClr val="00B3AA"/>
                </a:solidFill>
                <a:latin typeface="+mn-lt"/>
                <a:ea typeface="Roboto Medium" panose="02000000000000000000"/>
              </a:defRPr>
            </a:lvl1pPr>
          </a:lstStyle>
          <a:p>
            <a:endParaRPr/>
          </a:p>
        </p:txBody>
      </p:sp>
      <p:sp>
        <p:nvSpPr>
          <p:cNvPr id="8" name="Text Placeholder 9">
            <a:extLst>
              <a:ext uri="{FF2B5EF4-FFF2-40B4-BE49-F238E27FC236}">
                <a16:creationId xmlns:a16="http://schemas.microsoft.com/office/drawing/2014/main" id="{AE3A2EB6-B9B8-2945-8C61-9F325F85A96D}"/>
              </a:ext>
            </a:extLst>
          </p:cNvPr>
          <p:cNvSpPr>
            <a:spLocks noGrp="1"/>
          </p:cNvSpPr>
          <p:nvPr>
            <p:ph type="body" sz="quarter" idx="10"/>
          </p:nvPr>
        </p:nvSpPr>
        <p:spPr>
          <a:xfrm>
            <a:off x="457200" y="4493408"/>
            <a:ext cx="11328242" cy="488788"/>
          </a:xfrm>
        </p:spPr>
        <p:txBody>
          <a:bodyPr/>
          <a:lstStyle>
            <a:lvl1pPr>
              <a:defRPr sz="2400" b="0" i="0">
                <a:solidFill>
                  <a:schemeClr val="bg1"/>
                </a:solidFill>
                <a:latin typeface="+mn-lt"/>
                <a:ea typeface="Roboto Light" panose="02000000000000000000"/>
              </a:defRPr>
            </a:lvl1pPr>
            <a:lvl2pPr>
              <a:defRPr sz="2400">
                <a:latin typeface="Roboto" panose="02000000000000000000" pitchFamily="2" charset="0"/>
                <a:ea typeface="Roboto" panose="02000000000000000000" pitchFamily="2" charset="0"/>
              </a:defRPr>
            </a:lvl2pPr>
            <a:lvl3pPr>
              <a:defRPr sz="2400">
                <a:latin typeface="Roboto" panose="02000000000000000000" pitchFamily="2" charset="0"/>
                <a:ea typeface="Roboto" panose="02000000000000000000" pitchFamily="2" charset="0"/>
              </a:defRPr>
            </a:lvl3pPr>
            <a:lvl4pPr>
              <a:defRPr sz="2400">
                <a:latin typeface="Roboto" panose="02000000000000000000" pitchFamily="2" charset="0"/>
                <a:ea typeface="Roboto" panose="02000000000000000000" pitchFamily="2" charset="0"/>
              </a:defRPr>
            </a:lvl4pPr>
            <a:lvl5pPr>
              <a:defRPr sz="2400">
                <a:latin typeface="Roboto" panose="02000000000000000000" pitchFamily="2" charset="0"/>
                <a:ea typeface="Roboto" panose="02000000000000000000" pitchFamily="2" charset="0"/>
              </a:defRPr>
            </a:lvl5pPr>
          </a:lstStyle>
          <a:p>
            <a:pPr lvl="0"/>
            <a:r>
              <a:rPr lang="en-US"/>
              <a:t>Click to edit Master text styles</a:t>
            </a:r>
          </a:p>
        </p:txBody>
      </p:sp>
      <p:sp>
        <p:nvSpPr>
          <p:cNvPr id="10" name="TextBox 9">
            <a:extLst>
              <a:ext uri="{FF2B5EF4-FFF2-40B4-BE49-F238E27FC236}">
                <a16:creationId xmlns:a16="http://schemas.microsoft.com/office/drawing/2014/main" id="{0C7B6932-A939-5349-B81B-FC92713672A4}"/>
              </a:ext>
            </a:extLst>
          </p:cNvPr>
          <p:cNvSpPr txBox="1"/>
          <p:nvPr userDrawn="1"/>
        </p:nvSpPr>
        <p:spPr>
          <a:xfrm>
            <a:off x="381000" y="6172200"/>
            <a:ext cx="419100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i="1" kern="1200">
                <a:solidFill>
                  <a:schemeClr val="bg1"/>
                </a:solidFill>
                <a:effectLst/>
                <a:latin typeface="Palatino Linotype" panose="02040502050505030304" pitchFamily="18" charset="0"/>
                <a:ea typeface="+mn-ea"/>
                <a:cs typeface="+mn-cs"/>
              </a:rPr>
              <a:t>For Every Pharmacist. For All of Pharmacy.</a:t>
            </a:r>
            <a:endParaRPr lang="en-US" sz="1400" kern="1200">
              <a:solidFill>
                <a:schemeClr val="bg1"/>
              </a:solidFill>
              <a:effectLst/>
              <a:latin typeface="Palatino Linotype" panose="02040502050505030304" pitchFamily="18" charset="0"/>
              <a:ea typeface="+mn-ea"/>
              <a:cs typeface="+mn-cs"/>
            </a:endParaRPr>
          </a:p>
        </p:txBody>
      </p:sp>
    </p:spTree>
    <p:extLst>
      <p:ext uri="{BB962C8B-B14F-4D97-AF65-F5344CB8AC3E}">
        <p14:creationId xmlns:p14="http://schemas.microsoft.com/office/powerpoint/2010/main" val="3620945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12192000" cy="6858000"/>
          </a:xfrm>
          <a:custGeom>
            <a:avLst/>
            <a:gdLst/>
            <a:ahLst/>
            <a:cxnLst/>
            <a:rect l="l" t="t" r="r" b="b"/>
            <a:pathLst>
              <a:path w="12192000" h="6858000">
                <a:moveTo>
                  <a:pt x="0" y="6858000"/>
                </a:moveTo>
                <a:lnTo>
                  <a:pt x="12191695" y="6858000"/>
                </a:lnTo>
                <a:lnTo>
                  <a:pt x="12191695" y="0"/>
                </a:lnTo>
                <a:lnTo>
                  <a:pt x="0" y="0"/>
                </a:lnTo>
                <a:lnTo>
                  <a:pt x="0" y="6858000"/>
                </a:lnTo>
                <a:close/>
              </a:path>
            </a:pathLst>
          </a:custGeom>
          <a:solidFill>
            <a:srgbClr val="4A5EAB"/>
          </a:solidFill>
        </p:spPr>
        <p:txBody>
          <a:bodyPr wrap="square" lIns="0" tIns="0" rIns="0" bIns="0" rtlCol="0"/>
          <a:lstStyle/>
          <a:p>
            <a:endParaRPr/>
          </a:p>
        </p:txBody>
      </p:sp>
      <p:sp>
        <p:nvSpPr>
          <p:cNvPr id="2" name="Holder 2"/>
          <p:cNvSpPr>
            <a:spLocks noGrp="1"/>
          </p:cNvSpPr>
          <p:nvPr>
            <p:ph type="ftr" sz="quarter" idx="5"/>
          </p:nvPr>
        </p:nvSpPr>
        <p:spPr>
          <a:xfrm>
            <a:off x="10058400" y="6400800"/>
            <a:ext cx="1131570" cy="184666"/>
          </a:xfrm>
        </p:spPr>
        <p:txBody>
          <a:bodyPr lIns="0" tIns="0" rIns="0" bIns="0"/>
          <a:lstStyle>
            <a:lvl1pPr>
              <a:defRPr sz="1200" b="0" i="0">
                <a:solidFill>
                  <a:schemeClr val="bg1"/>
                </a:solidFill>
                <a:latin typeface="+mn-lt"/>
                <a:cs typeface="Roboto"/>
              </a:defRPr>
            </a:lvl1pPr>
          </a:lstStyle>
          <a:p>
            <a:pPr marL="12700">
              <a:spcBef>
                <a:spcPts val="10"/>
              </a:spcBef>
            </a:pPr>
            <a:r>
              <a:rPr lang="en-US"/>
              <a:t>pharmacist.com</a:t>
            </a:r>
          </a:p>
        </p:txBody>
      </p:sp>
      <p:sp>
        <p:nvSpPr>
          <p:cNvPr id="4" name="Holder 4"/>
          <p:cNvSpPr>
            <a:spLocks noGrp="1"/>
          </p:cNvSpPr>
          <p:nvPr>
            <p:ph type="sldNum" sz="quarter" idx="7"/>
          </p:nvPr>
        </p:nvSpPr>
        <p:spPr/>
        <p:txBody>
          <a:bodyPr lIns="0" tIns="0" rIns="0" bIns="0"/>
          <a:lstStyle>
            <a:lvl1pPr>
              <a:defRPr sz="1200" b="0" i="0">
                <a:solidFill>
                  <a:schemeClr val="bg1"/>
                </a:solidFill>
                <a:latin typeface="Roboto"/>
                <a:cs typeface="Roboto"/>
              </a:defRPr>
            </a:lvl1pPr>
          </a:lstStyle>
          <a:p>
            <a:pPr marL="38100">
              <a:spcBef>
                <a:spcPts val="10"/>
              </a:spcBef>
            </a:pPr>
            <a:fld id="{81D60167-4931-47E6-BA6A-407CBD079E47}" type="slidenum">
              <a:rPr lang="en-US" smtClean="0"/>
              <a:pPr marL="38100">
                <a:spcBef>
                  <a:spcPts val="10"/>
                </a:spcBef>
              </a:pPr>
              <a:t>‹#›</a:t>
            </a:fld>
            <a:endParaRPr lang="en-US"/>
          </a:p>
        </p:txBody>
      </p:sp>
      <p:sp>
        <p:nvSpPr>
          <p:cNvPr id="6" name="Holder 2">
            <a:extLst>
              <a:ext uri="{FF2B5EF4-FFF2-40B4-BE49-F238E27FC236}">
                <a16:creationId xmlns:a16="http://schemas.microsoft.com/office/drawing/2014/main" id="{5858642C-CC26-0641-BFE4-6DDAA114E267}"/>
              </a:ext>
            </a:extLst>
          </p:cNvPr>
          <p:cNvSpPr>
            <a:spLocks noGrp="1"/>
          </p:cNvSpPr>
          <p:nvPr>
            <p:ph type="title"/>
          </p:nvPr>
        </p:nvSpPr>
        <p:spPr>
          <a:xfrm>
            <a:off x="444499" y="2286000"/>
            <a:ext cx="11328243" cy="897948"/>
          </a:xfrm>
          <a:prstGeom prst="rect">
            <a:avLst/>
          </a:prstGeom>
        </p:spPr>
        <p:txBody>
          <a:bodyPr lIns="0" tIns="0" rIns="0" bIns="0"/>
          <a:lstStyle>
            <a:lvl1pPr>
              <a:defRPr sz="5050" b="0" i="0">
                <a:solidFill>
                  <a:schemeClr val="bg1"/>
                </a:solidFill>
                <a:latin typeface="+mj-lt"/>
                <a:cs typeface="Roboto-Thin"/>
              </a:defRPr>
            </a:lvl1pPr>
          </a:lstStyle>
          <a:p>
            <a:endParaRPr/>
          </a:p>
        </p:txBody>
      </p:sp>
      <p:sp>
        <p:nvSpPr>
          <p:cNvPr id="7" name="Holder 3">
            <a:extLst>
              <a:ext uri="{FF2B5EF4-FFF2-40B4-BE49-F238E27FC236}">
                <a16:creationId xmlns:a16="http://schemas.microsoft.com/office/drawing/2014/main" id="{4E8452A2-A8AB-094B-9899-AD2411BBB479}"/>
              </a:ext>
            </a:extLst>
          </p:cNvPr>
          <p:cNvSpPr>
            <a:spLocks noGrp="1"/>
          </p:cNvSpPr>
          <p:nvPr>
            <p:ph type="body" idx="1"/>
          </p:nvPr>
        </p:nvSpPr>
        <p:spPr>
          <a:xfrm>
            <a:off x="444500" y="3883808"/>
            <a:ext cx="11328242" cy="307777"/>
          </a:xfrm>
        </p:spPr>
        <p:txBody>
          <a:bodyPr lIns="0" tIns="0" rIns="0" bIns="0"/>
          <a:lstStyle>
            <a:lvl1pPr>
              <a:defRPr b="0" i="0">
                <a:solidFill>
                  <a:srgbClr val="00B3AA"/>
                </a:solidFill>
                <a:latin typeface="+mn-lt"/>
                <a:ea typeface="Roboto Medium" panose="02000000000000000000"/>
              </a:defRPr>
            </a:lvl1pPr>
          </a:lstStyle>
          <a:p>
            <a:endParaRPr/>
          </a:p>
        </p:txBody>
      </p:sp>
      <p:sp>
        <p:nvSpPr>
          <p:cNvPr id="8" name="Text Placeholder 9">
            <a:extLst>
              <a:ext uri="{FF2B5EF4-FFF2-40B4-BE49-F238E27FC236}">
                <a16:creationId xmlns:a16="http://schemas.microsoft.com/office/drawing/2014/main" id="{AE3A2EB6-B9B8-2945-8C61-9F325F85A96D}"/>
              </a:ext>
            </a:extLst>
          </p:cNvPr>
          <p:cNvSpPr>
            <a:spLocks noGrp="1"/>
          </p:cNvSpPr>
          <p:nvPr>
            <p:ph type="body" sz="quarter" idx="10"/>
          </p:nvPr>
        </p:nvSpPr>
        <p:spPr>
          <a:xfrm>
            <a:off x="457200" y="4493407"/>
            <a:ext cx="11315542" cy="398037"/>
          </a:xfrm>
        </p:spPr>
        <p:txBody>
          <a:bodyPr/>
          <a:lstStyle>
            <a:lvl1pPr>
              <a:defRPr sz="2400" b="0" i="0">
                <a:solidFill>
                  <a:schemeClr val="bg1"/>
                </a:solidFill>
                <a:latin typeface="+mn-lt"/>
                <a:ea typeface="Roboto Light" panose="02000000000000000000"/>
              </a:defRPr>
            </a:lvl1pPr>
            <a:lvl2pPr>
              <a:defRPr sz="2400">
                <a:latin typeface="Roboto" panose="02000000000000000000" pitchFamily="2" charset="0"/>
                <a:ea typeface="Roboto" panose="02000000000000000000" pitchFamily="2" charset="0"/>
              </a:defRPr>
            </a:lvl2pPr>
            <a:lvl3pPr>
              <a:defRPr sz="2400">
                <a:latin typeface="Roboto" panose="02000000000000000000" pitchFamily="2" charset="0"/>
                <a:ea typeface="Roboto" panose="02000000000000000000" pitchFamily="2" charset="0"/>
              </a:defRPr>
            </a:lvl3pPr>
            <a:lvl4pPr>
              <a:defRPr sz="2400">
                <a:latin typeface="Roboto" panose="02000000000000000000" pitchFamily="2" charset="0"/>
                <a:ea typeface="Roboto" panose="02000000000000000000" pitchFamily="2" charset="0"/>
              </a:defRPr>
            </a:lvl4pPr>
            <a:lvl5pPr>
              <a:defRPr sz="2400">
                <a:latin typeface="Roboto" panose="02000000000000000000" pitchFamily="2" charset="0"/>
                <a:ea typeface="Roboto" panose="02000000000000000000" pitchFamily="2" charset="0"/>
              </a:defRPr>
            </a:lvl5pPr>
          </a:lstStyle>
          <a:p>
            <a:pPr lvl="0"/>
            <a:r>
              <a:rPr lang="en-US"/>
              <a:t>Click to edit Master text styles</a:t>
            </a:r>
          </a:p>
        </p:txBody>
      </p:sp>
      <p:sp>
        <p:nvSpPr>
          <p:cNvPr id="10" name="TextBox 9">
            <a:extLst>
              <a:ext uri="{FF2B5EF4-FFF2-40B4-BE49-F238E27FC236}">
                <a16:creationId xmlns:a16="http://schemas.microsoft.com/office/drawing/2014/main" id="{5178ADAA-D634-5D45-AA87-89AE70089E66}"/>
              </a:ext>
            </a:extLst>
          </p:cNvPr>
          <p:cNvSpPr txBox="1"/>
          <p:nvPr userDrawn="1"/>
        </p:nvSpPr>
        <p:spPr>
          <a:xfrm>
            <a:off x="381000" y="6172200"/>
            <a:ext cx="419100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i="1" kern="1200">
                <a:solidFill>
                  <a:schemeClr val="bg1"/>
                </a:solidFill>
                <a:effectLst/>
                <a:latin typeface="Palatino Linotype" panose="02040502050505030304" pitchFamily="18" charset="0"/>
                <a:ea typeface="+mn-ea"/>
                <a:cs typeface="+mn-cs"/>
              </a:rPr>
              <a:t>For Every Pharmacist. For All of Pharmacy.</a:t>
            </a:r>
            <a:endParaRPr lang="en-US" sz="1400" kern="1200">
              <a:solidFill>
                <a:schemeClr val="bg1"/>
              </a:solidFill>
              <a:effectLst/>
              <a:latin typeface="Palatino Linotype" panose="02040502050505030304" pitchFamily="18" charset="0"/>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p:cNvCxnSpPr/>
          <p:nvPr userDrawn="1"/>
        </p:nvCxnSpPr>
        <p:spPr>
          <a:xfrm>
            <a:off x="838200" y="1690688"/>
            <a:ext cx="10515600" cy="0"/>
          </a:xfrm>
          <a:prstGeom prst="line">
            <a:avLst/>
          </a:prstGeom>
          <a:ln w="57150">
            <a:solidFill>
              <a:srgbClr val="007167"/>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85248" y="5911406"/>
            <a:ext cx="2007362" cy="855154"/>
          </a:xfrm>
          <a:prstGeom prst="rect">
            <a:avLst/>
          </a:prstGeom>
        </p:spPr>
      </p:pic>
    </p:spTree>
    <p:extLst>
      <p:ext uri="{BB962C8B-B14F-4D97-AF65-F5344CB8AC3E}">
        <p14:creationId xmlns:p14="http://schemas.microsoft.com/office/powerpoint/2010/main" val="3721892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609601"/>
            <a:ext cx="10363200" cy="4267200"/>
          </a:xfrm>
        </p:spPr>
        <p:txBody>
          <a:bodyPr anchor="b">
            <a:noAutofit/>
          </a:bodyPr>
          <a:lstStyle>
            <a:lvl1pPr>
              <a:lnSpc>
                <a:spcPct val="100000"/>
              </a:lnSpc>
              <a:defRPr sz="8000"/>
            </a:lvl1pPr>
          </a:lstStyle>
          <a:p>
            <a:r>
              <a:rPr lang="en-US"/>
              <a:t>Click to edit Master title style</a:t>
            </a:r>
          </a:p>
        </p:txBody>
      </p:sp>
      <p:sp>
        <p:nvSpPr>
          <p:cNvPr id="3" name="Subtitle 2"/>
          <p:cNvSpPr>
            <a:spLocks noGrp="1"/>
          </p:cNvSpPr>
          <p:nvPr>
            <p:ph type="subTitle" idx="1"/>
          </p:nvPr>
        </p:nvSpPr>
        <p:spPr>
          <a:xfrm>
            <a:off x="1828800" y="4953000"/>
            <a:ext cx="85344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7" name="Date Placeholder 6"/>
          <p:cNvSpPr>
            <a:spLocks noGrp="1"/>
          </p:cNvSpPr>
          <p:nvPr>
            <p:ph type="dt" sz="half" idx="10"/>
          </p:nvPr>
        </p:nvSpPr>
        <p:spPr/>
        <p:txBody>
          <a:bodyPr/>
          <a:lstStyle/>
          <a:p>
            <a:fld id="{B9B826E6-6995-4276-8BA9-1273BA1BA2F4}" type="datetimeFigureOut">
              <a:rPr lang="en-US" smtClean="0"/>
              <a:pPr/>
              <a:t>2/12/2024</a:t>
            </a:fld>
            <a:endParaRPr lang="en-US"/>
          </a:p>
        </p:txBody>
      </p:sp>
      <p:sp>
        <p:nvSpPr>
          <p:cNvPr id="8" name="Slide Number Placeholder 7"/>
          <p:cNvSpPr>
            <a:spLocks noGrp="1"/>
          </p:cNvSpPr>
          <p:nvPr>
            <p:ph type="sldNum" sz="quarter" idx="11"/>
          </p:nvPr>
        </p:nvSpPr>
        <p:spPr/>
        <p:txBody>
          <a:bodyPr/>
          <a:lstStyle/>
          <a:p>
            <a:fld id="{13F92459-F312-4E49-AE62-51BB1522CD5C}" type="slidenum">
              <a:rPr lang="en-US" smtClean="0"/>
              <a:pPr/>
              <a:t>‹#›</a:t>
            </a:fld>
            <a:endParaRPr lang="en-US"/>
          </a:p>
        </p:txBody>
      </p:sp>
      <p:sp>
        <p:nvSpPr>
          <p:cNvPr id="9" name="Footer Placeholder 8"/>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286192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5_Title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EC29AE3-029F-C442-AD18-1B910002DE88}"/>
              </a:ext>
            </a:extLst>
          </p:cNvPr>
          <p:cNvSpPr/>
          <p:nvPr userDrawn="1"/>
        </p:nvSpPr>
        <p:spPr>
          <a:xfrm>
            <a:off x="0" y="1"/>
            <a:ext cx="12192000" cy="6904074"/>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older 2"/>
          <p:cNvSpPr>
            <a:spLocks noGrp="1"/>
          </p:cNvSpPr>
          <p:nvPr>
            <p:ph type="ctrTitle"/>
          </p:nvPr>
        </p:nvSpPr>
        <p:spPr>
          <a:xfrm>
            <a:off x="381000" y="3398520"/>
            <a:ext cx="10363200" cy="777136"/>
          </a:xfrm>
          <a:prstGeom prst="rect">
            <a:avLst/>
          </a:prstGeom>
          <a:ln>
            <a:noFill/>
          </a:ln>
        </p:spPr>
        <p:txBody>
          <a:bodyPr wrap="square" lIns="0" tIns="0" rIns="0" bIns="0">
            <a:spAutoFit/>
          </a:bodyPr>
          <a:lstStyle>
            <a:lvl1pPr>
              <a:defRPr>
                <a:ln>
                  <a:noFill/>
                </a:ln>
                <a:solidFill>
                  <a:schemeClr val="bg1"/>
                </a:solidFill>
              </a:defRPr>
            </a:lvl1pPr>
          </a:lstStyle>
          <a:p>
            <a:endParaRPr/>
          </a:p>
        </p:txBody>
      </p:sp>
      <p:sp>
        <p:nvSpPr>
          <p:cNvPr id="3" name="Holder 3"/>
          <p:cNvSpPr>
            <a:spLocks noGrp="1"/>
          </p:cNvSpPr>
          <p:nvPr>
            <p:ph type="subTitle" idx="4"/>
          </p:nvPr>
        </p:nvSpPr>
        <p:spPr>
          <a:xfrm>
            <a:off x="381000" y="4495800"/>
            <a:ext cx="10363200" cy="381000"/>
          </a:xfrm>
          <a:prstGeom prst="rect">
            <a:avLst/>
          </a:prstGeom>
        </p:spPr>
        <p:txBody>
          <a:bodyPr wrap="square" lIns="0" tIns="0" rIns="0" bIns="0">
            <a:spAutoFit/>
          </a:bodyPr>
          <a:lstStyle>
            <a:lvl1pPr>
              <a:defRPr>
                <a:solidFill>
                  <a:schemeClr val="bg1"/>
                </a:solidFill>
                <a:latin typeface="+mn-lt"/>
                <a:ea typeface="Roboto" panose="02000000000000000000"/>
              </a:defRPr>
            </a:lvl1pPr>
          </a:lstStyle>
          <a:p>
            <a:endParaRPr/>
          </a:p>
        </p:txBody>
      </p:sp>
      <p:pic>
        <p:nvPicPr>
          <p:cNvPr id="9" name="Picture 8">
            <a:extLst>
              <a:ext uri="{FF2B5EF4-FFF2-40B4-BE49-F238E27FC236}">
                <a16:creationId xmlns:a16="http://schemas.microsoft.com/office/drawing/2014/main" id="{8F1F4471-0E3B-2A4B-AB1B-762FEB5177D1}"/>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381001" y="685800"/>
            <a:ext cx="2002563" cy="633182"/>
          </a:xfrm>
          <a:prstGeom prst="rect">
            <a:avLst/>
          </a:prstGeom>
        </p:spPr>
      </p:pic>
    </p:spTree>
    <p:extLst>
      <p:ext uri="{BB962C8B-B14F-4D97-AF65-F5344CB8AC3E}">
        <p14:creationId xmlns:p14="http://schemas.microsoft.com/office/powerpoint/2010/main" val="834680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09117813-7C5F-47E2-A56F-03CCB10DDC64}"/>
              </a:ext>
            </a:extLst>
          </p:cNvPr>
          <p:cNvSpPr>
            <a:spLocks noGrp="1"/>
          </p:cNvSpPr>
          <p:nvPr>
            <p:ph type="pic" sz="quarter" idx="12" hasCustomPrompt="1"/>
          </p:nvPr>
        </p:nvSpPr>
        <p:spPr>
          <a:xfrm>
            <a:off x="0" y="488156"/>
            <a:ext cx="12192000" cy="6369844"/>
          </a:xfrm>
        </p:spPr>
        <p:txBody>
          <a:bodyPr/>
          <a:lstStyle>
            <a:lvl1pPr marL="0" indent="0">
              <a:buNone/>
              <a:defRPr/>
            </a:lvl1pPr>
          </a:lstStyle>
          <a:p>
            <a:r>
              <a:rPr lang="en-US"/>
              <a:t>Insert Picture</a:t>
            </a:r>
          </a:p>
        </p:txBody>
      </p:sp>
      <p:sp>
        <p:nvSpPr>
          <p:cNvPr id="6" name="Text Placeholder 2">
            <a:extLst>
              <a:ext uri="{FF2B5EF4-FFF2-40B4-BE49-F238E27FC236}">
                <a16:creationId xmlns:a16="http://schemas.microsoft.com/office/drawing/2014/main" id="{B1D817E1-22D1-4C78-88B3-B610AB2C8FBF}"/>
              </a:ext>
            </a:extLst>
          </p:cNvPr>
          <p:cNvSpPr>
            <a:spLocks noGrp="1"/>
          </p:cNvSpPr>
          <p:nvPr>
            <p:ph type="body" sz="quarter" idx="10" hasCustomPrompt="1"/>
          </p:nvPr>
        </p:nvSpPr>
        <p:spPr>
          <a:xfrm>
            <a:off x="2075639" y="2570480"/>
            <a:ext cx="8040723" cy="855627"/>
          </a:xfrm>
        </p:spPr>
        <p:txBody>
          <a:bodyPr>
            <a:noAutofit/>
          </a:bodyPr>
          <a:lstStyle>
            <a:lvl1pPr marL="0" indent="0" algn="ctr">
              <a:buNone/>
              <a:defRPr sz="6600">
                <a:latin typeface="Calibri" panose="020F0502020204030204" pitchFamily="34" charset="0"/>
              </a:defRPr>
            </a:lvl1pPr>
          </a:lstStyle>
          <a:p>
            <a:pPr lvl="0"/>
            <a:r>
              <a:rPr lang="en-US"/>
              <a:t>Insert Master Title</a:t>
            </a:r>
          </a:p>
        </p:txBody>
      </p:sp>
      <p:sp>
        <p:nvSpPr>
          <p:cNvPr id="3" name="Text Placeholder 2">
            <a:extLst>
              <a:ext uri="{FF2B5EF4-FFF2-40B4-BE49-F238E27FC236}">
                <a16:creationId xmlns:a16="http://schemas.microsoft.com/office/drawing/2014/main" id="{C161C1DD-DFE4-4141-A4FA-69EA6ACACF7A}"/>
              </a:ext>
            </a:extLst>
          </p:cNvPr>
          <p:cNvSpPr>
            <a:spLocks noGrp="1"/>
          </p:cNvSpPr>
          <p:nvPr>
            <p:ph type="body" sz="quarter" idx="11" hasCustomPrompt="1"/>
          </p:nvPr>
        </p:nvSpPr>
        <p:spPr>
          <a:xfrm>
            <a:off x="2039861" y="3495675"/>
            <a:ext cx="8107362" cy="263525"/>
          </a:xfrm>
        </p:spPr>
        <p:txBody>
          <a:bodyPr>
            <a:noAutofit/>
          </a:bodyPr>
          <a:lstStyle>
            <a:lvl1pPr marL="0" indent="0" algn="ctr">
              <a:buNone/>
              <a:defRPr sz="1400">
                <a:latin typeface="Calibri" panose="020F0502020204030204" pitchFamily="34" charset="0"/>
              </a:defRPr>
            </a:lvl1pPr>
            <a:lvl2pPr>
              <a:defRPr sz="1400"/>
            </a:lvl2pPr>
            <a:lvl3pPr>
              <a:defRPr sz="1400"/>
            </a:lvl3pPr>
            <a:lvl4pPr>
              <a:defRPr sz="1400"/>
            </a:lvl4pPr>
            <a:lvl5pPr>
              <a:defRPr sz="1400"/>
            </a:lvl5pPr>
          </a:lstStyle>
          <a:p>
            <a:pPr lvl="0"/>
            <a:r>
              <a:rPr lang="en-US"/>
              <a:t>Insert Master Subhead</a:t>
            </a:r>
          </a:p>
        </p:txBody>
      </p:sp>
    </p:spTree>
    <p:extLst>
      <p:ext uri="{BB962C8B-B14F-4D97-AF65-F5344CB8AC3E}">
        <p14:creationId xmlns:p14="http://schemas.microsoft.com/office/powerpoint/2010/main" val="898768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1_Title Slide">
    <p:spTree>
      <p:nvGrpSpPr>
        <p:cNvPr id="1" name=""/>
        <p:cNvGrpSpPr/>
        <p:nvPr/>
      </p:nvGrpSpPr>
      <p:grpSpPr>
        <a:xfrm>
          <a:off x="0" y="0"/>
          <a:ext cx="0" cy="0"/>
          <a:chOff x="0" y="0"/>
          <a:chExt cx="0" cy="0"/>
        </a:xfrm>
      </p:grpSpPr>
      <p:pic>
        <p:nvPicPr>
          <p:cNvPr id="4" name="Graphic 6">
            <a:extLst>
              <a:ext uri="{FF2B5EF4-FFF2-40B4-BE49-F238E27FC236}">
                <a16:creationId xmlns:a16="http://schemas.microsoft.com/office/drawing/2014/main" id="{78E155DB-C4AC-404E-B746-FC7FE3AF7AF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a:extLst>
              <a:ext uri="{FF2B5EF4-FFF2-40B4-BE49-F238E27FC236}">
                <a16:creationId xmlns:a16="http://schemas.microsoft.com/office/drawing/2014/main" id="{B01630DD-7EDF-4815-94F8-C89F596A3C20}"/>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81000" y="685800"/>
            <a:ext cx="2001838" cy="63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Holder 2"/>
          <p:cNvSpPr>
            <a:spLocks noGrp="1"/>
          </p:cNvSpPr>
          <p:nvPr>
            <p:ph type="ctrTitle"/>
          </p:nvPr>
        </p:nvSpPr>
        <p:spPr>
          <a:xfrm>
            <a:off x="381000" y="2743200"/>
            <a:ext cx="10363200" cy="777136"/>
          </a:xfrm>
          <a:prstGeom prst="rect">
            <a:avLst/>
          </a:prstGeom>
        </p:spPr>
        <p:txBody>
          <a:bodyPr lIns="0" tIns="0" rIns="0" bIns="0">
            <a:spAutoFit/>
          </a:bodyPr>
          <a:lstStyle>
            <a:lvl1pPr>
              <a:defRPr>
                <a:ln>
                  <a:noFill/>
                </a:ln>
                <a:solidFill>
                  <a:schemeClr val="bg1"/>
                </a:solidFill>
              </a:defRPr>
            </a:lvl1pPr>
          </a:lstStyle>
          <a:p>
            <a:endParaRPr dirty="0"/>
          </a:p>
        </p:txBody>
      </p:sp>
      <p:sp>
        <p:nvSpPr>
          <p:cNvPr id="3" name="Holder 3"/>
          <p:cNvSpPr>
            <a:spLocks noGrp="1"/>
          </p:cNvSpPr>
          <p:nvPr>
            <p:ph type="subTitle" idx="4"/>
          </p:nvPr>
        </p:nvSpPr>
        <p:spPr>
          <a:xfrm>
            <a:off x="381000" y="3840480"/>
            <a:ext cx="10363200" cy="350520"/>
          </a:xfrm>
          <a:prstGeom prst="rect">
            <a:avLst/>
          </a:prstGeom>
        </p:spPr>
        <p:txBody>
          <a:bodyPr/>
          <a:lstStyle>
            <a:lvl1pPr>
              <a:defRPr>
                <a:solidFill>
                  <a:schemeClr val="bg1"/>
                </a:solidFill>
                <a:latin typeface="+mn-lt"/>
                <a:ea typeface="Roboto" panose="02000000000000000000" pitchFamily="2" charset="0"/>
              </a:defRPr>
            </a:lvl1pPr>
          </a:lstStyle>
          <a:p>
            <a:endParaRPr dirty="0"/>
          </a:p>
        </p:txBody>
      </p:sp>
    </p:spTree>
    <p:extLst>
      <p:ext uri="{BB962C8B-B14F-4D97-AF65-F5344CB8AC3E}">
        <p14:creationId xmlns:p14="http://schemas.microsoft.com/office/powerpoint/2010/main" val="1204162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6_Title Slide">
    <p:spTree>
      <p:nvGrpSpPr>
        <p:cNvPr id="1" name=""/>
        <p:cNvGrpSpPr/>
        <p:nvPr/>
      </p:nvGrpSpPr>
      <p:grpSpPr>
        <a:xfrm>
          <a:off x="0" y="0"/>
          <a:ext cx="0" cy="0"/>
          <a:chOff x="0" y="0"/>
          <a:chExt cx="0" cy="0"/>
        </a:xfrm>
      </p:grpSpPr>
      <p:pic>
        <p:nvPicPr>
          <p:cNvPr id="4" name="Graphic 6">
            <a:extLst>
              <a:ext uri="{FF2B5EF4-FFF2-40B4-BE49-F238E27FC236}">
                <a16:creationId xmlns:a16="http://schemas.microsoft.com/office/drawing/2014/main" id="{DFE1CD08-5673-40D7-B7F0-A7AF401A40A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a:extLst>
              <a:ext uri="{FF2B5EF4-FFF2-40B4-BE49-F238E27FC236}">
                <a16:creationId xmlns:a16="http://schemas.microsoft.com/office/drawing/2014/main" id="{1DBCC87D-2EE7-436A-9A0B-5EBC8A98987F}"/>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81000" y="685800"/>
            <a:ext cx="2001838" cy="63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Holder 2"/>
          <p:cNvSpPr>
            <a:spLocks noGrp="1"/>
          </p:cNvSpPr>
          <p:nvPr>
            <p:ph type="ctrTitle"/>
          </p:nvPr>
        </p:nvSpPr>
        <p:spPr>
          <a:xfrm>
            <a:off x="381000" y="2743200"/>
            <a:ext cx="10363200" cy="777136"/>
          </a:xfrm>
          <a:prstGeom prst="rect">
            <a:avLst/>
          </a:prstGeom>
        </p:spPr>
        <p:txBody>
          <a:bodyPr lIns="0" tIns="0" rIns="0" bIns="0">
            <a:spAutoFit/>
          </a:bodyPr>
          <a:lstStyle>
            <a:lvl1pPr>
              <a:defRPr>
                <a:ln>
                  <a:noFill/>
                </a:ln>
                <a:solidFill>
                  <a:schemeClr val="bg1"/>
                </a:solidFill>
              </a:defRPr>
            </a:lvl1pPr>
          </a:lstStyle>
          <a:p>
            <a:endParaRPr dirty="0"/>
          </a:p>
        </p:txBody>
      </p:sp>
      <p:sp>
        <p:nvSpPr>
          <p:cNvPr id="3" name="Holder 3"/>
          <p:cNvSpPr>
            <a:spLocks noGrp="1"/>
          </p:cNvSpPr>
          <p:nvPr>
            <p:ph type="subTitle" idx="4"/>
          </p:nvPr>
        </p:nvSpPr>
        <p:spPr>
          <a:xfrm>
            <a:off x="381000" y="3840480"/>
            <a:ext cx="10363200" cy="426720"/>
          </a:xfrm>
          <a:prstGeom prst="rect">
            <a:avLst/>
          </a:prstGeom>
        </p:spPr>
        <p:txBody>
          <a:bodyPr/>
          <a:lstStyle>
            <a:lvl1pPr>
              <a:defRPr>
                <a:solidFill>
                  <a:schemeClr val="bg1"/>
                </a:solidFill>
                <a:latin typeface="+mn-lt"/>
                <a:ea typeface="Roboto" panose="02000000000000000000"/>
              </a:defRPr>
            </a:lvl1pPr>
          </a:lstStyle>
          <a:p>
            <a:endParaRPr dirty="0"/>
          </a:p>
        </p:txBody>
      </p:sp>
    </p:spTree>
    <p:extLst>
      <p:ext uri="{BB962C8B-B14F-4D97-AF65-F5344CB8AC3E}">
        <p14:creationId xmlns:p14="http://schemas.microsoft.com/office/powerpoint/2010/main" val="367290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4_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6CA077D-1A01-4638-9B3D-AC1001899EB6}"/>
              </a:ext>
            </a:extLst>
          </p:cNvPr>
          <p:cNvSpPr/>
          <p:nvPr userDrawn="1"/>
        </p:nvSpPr>
        <p:spPr>
          <a:xfrm>
            <a:off x="0" y="0"/>
            <a:ext cx="12192000" cy="6858000"/>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5" name="Picture 8">
            <a:extLst>
              <a:ext uri="{FF2B5EF4-FFF2-40B4-BE49-F238E27FC236}">
                <a16:creationId xmlns:a16="http://schemas.microsoft.com/office/drawing/2014/main" id="{6CDE1863-B9C1-4345-8FBF-9A9A2C75C34D}"/>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81000" y="685800"/>
            <a:ext cx="2001838" cy="63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Holder 2"/>
          <p:cNvSpPr>
            <a:spLocks noGrp="1"/>
          </p:cNvSpPr>
          <p:nvPr>
            <p:ph type="ctrTitle"/>
          </p:nvPr>
        </p:nvSpPr>
        <p:spPr>
          <a:xfrm>
            <a:off x="381000" y="2743200"/>
            <a:ext cx="10363200" cy="777136"/>
          </a:xfrm>
          <a:prstGeom prst="rect">
            <a:avLst/>
          </a:prstGeom>
        </p:spPr>
        <p:txBody>
          <a:bodyPr lIns="0" tIns="0" rIns="0" bIns="0">
            <a:spAutoFit/>
          </a:bodyPr>
          <a:lstStyle>
            <a:lvl1pPr>
              <a:defRPr>
                <a:ln>
                  <a:noFill/>
                </a:ln>
                <a:solidFill>
                  <a:schemeClr val="bg1"/>
                </a:solidFill>
              </a:defRPr>
            </a:lvl1pPr>
          </a:lstStyle>
          <a:p>
            <a:endParaRPr dirty="0"/>
          </a:p>
        </p:txBody>
      </p:sp>
      <p:sp>
        <p:nvSpPr>
          <p:cNvPr id="3" name="Holder 3"/>
          <p:cNvSpPr>
            <a:spLocks noGrp="1"/>
          </p:cNvSpPr>
          <p:nvPr>
            <p:ph type="subTitle" idx="4"/>
          </p:nvPr>
        </p:nvSpPr>
        <p:spPr>
          <a:xfrm>
            <a:off x="381000" y="3840480"/>
            <a:ext cx="10363200" cy="426720"/>
          </a:xfrm>
          <a:prstGeom prst="rect">
            <a:avLst/>
          </a:prstGeom>
        </p:spPr>
        <p:txBody>
          <a:bodyPr/>
          <a:lstStyle>
            <a:lvl1pPr>
              <a:defRPr>
                <a:solidFill>
                  <a:schemeClr val="bg1"/>
                </a:solidFill>
                <a:latin typeface="+mn-lt"/>
                <a:ea typeface="Roboto" panose="02000000000000000000"/>
              </a:defRPr>
            </a:lvl1pPr>
          </a:lstStyle>
          <a:p>
            <a:endParaRPr dirty="0"/>
          </a:p>
        </p:txBody>
      </p:sp>
    </p:spTree>
    <p:extLst>
      <p:ext uri="{BB962C8B-B14F-4D97-AF65-F5344CB8AC3E}">
        <p14:creationId xmlns:p14="http://schemas.microsoft.com/office/powerpoint/2010/main" val="116889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5_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F865264-7037-49B9-9CB5-340208550E93}"/>
              </a:ext>
            </a:extLst>
          </p:cNvPr>
          <p:cNvSpPr/>
          <p:nvPr userDrawn="1"/>
        </p:nvSpPr>
        <p:spPr>
          <a:xfrm>
            <a:off x="0" y="0"/>
            <a:ext cx="12192000" cy="6904038"/>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5" name="Picture 8">
            <a:extLst>
              <a:ext uri="{FF2B5EF4-FFF2-40B4-BE49-F238E27FC236}">
                <a16:creationId xmlns:a16="http://schemas.microsoft.com/office/drawing/2014/main" id="{4C554AAD-5B06-42C0-89B5-43A45A6DDBBB}"/>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81000" y="685800"/>
            <a:ext cx="2001838" cy="63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Holder 2"/>
          <p:cNvSpPr>
            <a:spLocks noGrp="1"/>
          </p:cNvSpPr>
          <p:nvPr>
            <p:ph type="ctrTitle"/>
          </p:nvPr>
        </p:nvSpPr>
        <p:spPr>
          <a:xfrm>
            <a:off x="381000" y="3398520"/>
            <a:ext cx="10363200" cy="777136"/>
          </a:xfrm>
          <a:prstGeom prst="rect">
            <a:avLst/>
          </a:prstGeom>
          <a:ln>
            <a:noFill/>
          </a:ln>
        </p:spPr>
        <p:txBody>
          <a:bodyPr lIns="0" tIns="0" rIns="0" bIns="0">
            <a:spAutoFit/>
          </a:bodyPr>
          <a:lstStyle>
            <a:lvl1pPr>
              <a:defRPr>
                <a:ln>
                  <a:noFill/>
                </a:ln>
                <a:solidFill>
                  <a:schemeClr val="bg1"/>
                </a:solidFill>
              </a:defRPr>
            </a:lvl1pPr>
          </a:lstStyle>
          <a:p>
            <a:endParaRPr dirty="0"/>
          </a:p>
        </p:txBody>
      </p:sp>
      <p:sp>
        <p:nvSpPr>
          <p:cNvPr id="3" name="Holder 3"/>
          <p:cNvSpPr>
            <a:spLocks noGrp="1"/>
          </p:cNvSpPr>
          <p:nvPr>
            <p:ph type="subTitle" idx="4"/>
          </p:nvPr>
        </p:nvSpPr>
        <p:spPr>
          <a:xfrm>
            <a:off x="381000" y="4495800"/>
            <a:ext cx="10363200" cy="381000"/>
          </a:xfrm>
          <a:prstGeom prst="rect">
            <a:avLst/>
          </a:prstGeom>
        </p:spPr>
        <p:txBody>
          <a:bodyPr/>
          <a:lstStyle>
            <a:lvl1pPr>
              <a:defRPr>
                <a:solidFill>
                  <a:schemeClr val="bg1"/>
                </a:solidFill>
                <a:latin typeface="+mn-lt"/>
                <a:ea typeface="Roboto" panose="02000000000000000000"/>
              </a:defRPr>
            </a:lvl1pPr>
          </a:lstStyle>
          <a:p>
            <a:endParaRPr dirty="0"/>
          </a:p>
        </p:txBody>
      </p:sp>
    </p:spTree>
    <p:extLst>
      <p:ext uri="{BB962C8B-B14F-4D97-AF65-F5344CB8AC3E}">
        <p14:creationId xmlns:p14="http://schemas.microsoft.com/office/powerpoint/2010/main" val="3599420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DF925FC-BF84-4A81-BB43-FC4B9C333BF8}"/>
              </a:ext>
            </a:extLst>
          </p:cNvPr>
          <p:cNvSpPr/>
          <p:nvPr userDrawn="1"/>
        </p:nvSpPr>
        <p:spPr>
          <a:xfrm>
            <a:off x="0" y="0"/>
            <a:ext cx="12192000" cy="808038"/>
          </a:xfrm>
          <a:prstGeom prst="rect">
            <a:avLst/>
          </a:prstGeom>
          <a:solidFill>
            <a:srgbClr val="4A5FA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6" name="Picture 8">
            <a:extLst>
              <a:ext uri="{FF2B5EF4-FFF2-40B4-BE49-F238E27FC236}">
                <a16:creationId xmlns:a16="http://schemas.microsoft.com/office/drawing/2014/main" id="{06C28D64-8647-42FC-8554-D4294BE572D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44500" y="252413"/>
            <a:ext cx="1130300"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EEF75E65-1B39-494C-88BC-A380CD7B833A}"/>
              </a:ext>
            </a:extLst>
          </p:cNvPr>
          <p:cNvSpPr txBox="1">
            <a:spLocks noChangeArrowheads="1"/>
          </p:cNvSpPr>
          <p:nvPr userDrawn="1"/>
        </p:nvSpPr>
        <p:spPr bwMode="auto">
          <a:xfrm>
            <a:off x="7696200" y="304800"/>
            <a:ext cx="4191000" cy="307975"/>
          </a:xfrm>
          <a:prstGeom prst="rect">
            <a:avLst/>
          </a:prstGeom>
          <a:noFill/>
          <a:ln>
            <a:noFill/>
          </a:ln>
        </p:spPr>
        <p:txBody>
          <a:bodyPr>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defRPr>
            </a:lvl9pPr>
          </a:lstStyle>
          <a:p>
            <a:pPr algn="r" defTabSz="914400" eaLnBrk="1" hangingPunct="1">
              <a:defRPr/>
            </a:pPr>
            <a:r>
              <a:rPr lang="en-US" altLang="en-US" sz="1400" i="1">
                <a:solidFill>
                  <a:schemeClr val="bg1"/>
                </a:solidFill>
                <a:latin typeface="Palatino Linotype" panose="02040502050505030304" pitchFamily="18" charset="0"/>
              </a:rPr>
              <a:t>For Every Pharmacist. For All of Pharmacy.</a:t>
            </a:r>
            <a:endParaRPr lang="en-US" altLang="en-US" sz="1400">
              <a:solidFill>
                <a:schemeClr val="bg1"/>
              </a:solidFill>
              <a:latin typeface="Palatino Linotype" panose="02040502050505030304" pitchFamily="18" charset="0"/>
            </a:endParaRPr>
          </a:p>
        </p:txBody>
      </p:sp>
      <p:sp>
        <p:nvSpPr>
          <p:cNvPr id="2" name="Holder 2"/>
          <p:cNvSpPr>
            <a:spLocks noGrp="1"/>
          </p:cNvSpPr>
          <p:nvPr>
            <p:ph type="title"/>
          </p:nvPr>
        </p:nvSpPr>
        <p:spPr>
          <a:xfrm>
            <a:off x="444500" y="1450192"/>
            <a:ext cx="11303000" cy="777136"/>
          </a:xfrm>
          <a:prstGeom prst="rect">
            <a:avLst/>
          </a:prstGeom>
        </p:spPr>
        <p:txBody>
          <a:bodyPr lIns="0" tIns="0" rIns="0" bIns="0"/>
          <a:lstStyle>
            <a:lvl1pPr>
              <a:defRPr sz="5050" b="0" i="0">
                <a:solidFill>
                  <a:srgbClr val="4A5FAB"/>
                </a:solidFill>
                <a:latin typeface="+mj-lt"/>
                <a:cs typeface="Roboto-Thin"/>
              </a:defRPr>
            </a:lvl1pPr>
          </a:lstStyle>
          <a:p>
            <a:endParaRPr dirty="0"/>
          </a:p>
        </p:txBody>
      </p:sp>
      <p:sp>
        <p:nvSpPr>
          <p:cNvPr id="3" name="Holder 3"/>
          <p:cNvSpPr>
            <a:spLocks noGrp="1"/>
          </p:cNvSpPr>
          <p:nvPr>
            <p:ph type="body" idx="1"/>
          </p:nvPr>
        </p:nvSpPr>
        <p:spPr>
          <a:xfrm>
            <a:off x="444500" y="3185938"/>
            <a:ext cx="11303000" cy="276999"/>
          </a:xfrm>
        </p:spPr>
        <p:txBody>
          <a:bodyPr/>
          <a:lstStyle>
            <a:lvl1pPr>
              <a:defRPr b="0" i="0">
                <a:solidFill>
                  <a:srgbClr val="00B3AA"/>
                </a:solidFill>
                <a:latin typeface="+mn-lt"/>
                <a:ea typeface="Roboto Medium" panose="02000000000000000000"/>
              </a:defRPr>
            </a:lvl1pPr>
          </a:lstStyle>
          <a:p>
            <a:endParaRPr dirty="0"/>
          </a:p>
        </p:txBody>
      </p:sp>
      <p:sp>
        <p:nvSpPr>
          <p:cNvPr id="10" name="Text Placeholder 9"/>
          <p:cNvSpPr>
            <a:spLocks noGrp="1"/>
          </p:cNvSpPr>
          <p:nvPr>
            <p:ph type="body" sz="quarter" idx="10"/>
          </p:nvPr>
        </p:nvSpPr>
        <p:spPr>
          <a:xfrm>
            <a:off x="457200" y="3657600"/>
            <a:ext cx="11290300" cy="609600"/>
          </a:xfrm>
        </p:spPr>
        <p:txBody>
          <a:bodyPr/>
          <a:lstStyle>
            <a:lvl1pPr>
              <a:defRPr sz="2400" b="0" i="0">
                <a:latin typeface="+mn-lt"/>
                <a:ea typeface="Roboto Light" panose="02000000000000000000"/>
              </a:defRPr>
            </a:lvl1pPr>
            <a:lvl2pPr>
              <a:defRPr sz="2400">
                <a:latin typeface="Roboto" panose="02000000000000000000" pitchFamily="2" charset="0"/>
                <a:ea typeface="Roboto" panose="02000000000000000000" pitchFamily="2" charset="0"/>
              </a:defRPr>
            </a:lvl2pPr>
            <a:lvl3pPr>
              <a:defRPr sz="2400">
                <a:latin typeface="Roboto" panose="02000000000000000000" pitchFamily="2" charset="0"/>
                <a:ea typeface="Roboto" panose="02000000000000000000" pitchFamily="2" charset="0"/>
              </a:defRPr>
            </a:lvl3pPr>
            <a:lvl4pPr>
              <a:defRPr sz="2400">
                <a:latin typeface="Roboto" panose="02000000000000000000" pitchFamily="2" charset="0"/>
                <a:ea typeface="Roboto" panose="02000000000000000000" pitchFamily="2" charset="0"/>
              </a:defRPr>
            </a:lvl4pPr>
            <a:lvl5pPr>
              <a:defRPr sz="2400">
                <a:latin typeface="Roboto" panose="02000000000000000000" pitchFamily="2" charset="0"/>
                <a:ea typeface="Roboto" panose="02000000000000000000" pitchFamily="2" charset="0"/>
              </a:defRPr>
            </a:lvl5pPr>
          </a:lstStyle>
          <a:p>
            <a:pPr lvl="0"/>
            <a:r>
              <a:rPr lang="en-US" dirty="0"/>
              <a:t>Click to edit Master text styles</a:t>
            </a:r>
          </a:p>
        </p:txBody>
      </p:sp>
      <p:sp>
        <p:nvSpPr>
          <p:cNvPr id="8" name="Holder 4">
            <a:extLst>
              <a:ext uri="{FF2B5EF4-FFF2-40B4-BE49-F238E27FC236}">
                <a16:creationId xmlns:a16="http://schemas.microsoft.com/office/drawing/2014/main" id="{A2320458-AA8E-4445-9F72-54D623F43C99}"/>
              </a:ext>
            </a:extLst>
          </p:cNvPr>
          <p:cNvSpPr>
            <a:spLocks noGrp="1"/>
          </p:cNvSpPr>
          <p:nvPr>
            <p:ph type="ftr" sz="quarter" idx="11"/>
          </p:nvPr>
        </p:nvSpPr>
        <p:spPr/>
        <p:txBody>
          <a:bodyPr/>
          <a:lstStyle>
            <a:lvl1pPr>
              <a:defRPr sz="1200" b="0" i="0">
                <a:solidFill>
                  <a:srgbClr val="969799"/>
                </a:solidFill>
                <a:latin typeface="Roboto"/>
                <a:cs typeface="Roboto"/>
              </a:defRPr>
            </a:lvl1pPr>
          </a:lstStyle>
          <a:p>
            <a:pPr>
              <a:defRPr/>
            </a:pPr>
            <a:r>
              <a:t>pharmacist.com</a:t>
            </a:r>
          </a:p>
        </p:txBody>
      </p:sp>
      <p:sp>
        <p:nvSpPr>
          <p:cNvPr id="9" name="Holder 6">
            <a:extLst>
              <a:ext uri="{FF2B5EF4-FFF2-40B4-BE49-F238E27FC236}">
                <a16:creationId xmlns:a16="http://schemas.microsoft.com/office/drawing/2014/main" id="{F15C930B-D5F7-4C04-A635-89AB4D11AC9A}"/>
              </a:ext>
            </a:extLst>
          </p:cNvPr>
          <p:cNvSpPr>
            <a:spLocks noGrp="1"/>
          </p:cNvSpPr>
          <p:nvPr>
            <p:ph type="sldNum" sz="quarter" idx="12"/>
          </p:nvPr>
        </p:nvSpPr>
        <p:spPr/>
        <p:txBody>
          <a:bodyPr/>
          <a:lstStyle>
            <a:lvl1pPr>
              <a:defRPr sz="1200" b="0" i="0">
                <a:solidFill>
                  <a:srgbClr val="969799"/>
                </a:solidFill>
                <a:latin typeface="Roboto"/>
                <a:cs typeface="Roboto"/>
              </a:defRPr>
            </a:lvl1pPr>
          </a:lstStyle>
          <a:p>
            <a:pPr>
              <a:defRPr/>
            </a:pPr>
            <a:fld id="{7097137B-C955-40C0-B3B7-ED3EC6D728DF}" type="slidenum">
              <a:rPr/>
              <a:pPr>
                <a:defRPr/>
              </a:pPr>
              <a:t>‹#›</a:t>
            </a:fld>
            <a:endParaRPr/>
          </a:p>
        </p:txBody>
      </p:sp>
    </p:spTree>
    <p:extLst>
      <p:ext uri="{BB962C8B-B14F-4D97-AF65-F5344CB8AC3E}">
        <p14:creationId xmlns:p14="http://schemas.microsoft.com/office/powerpoint/2010/main" val="2344345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527499A-417A-485C-B7C8-83FA144DF05C}"/>
              </a:ext>
            </a:extLst>
          </p:cNvPr>
          <p:cNvSpPr/>
          <p:nvPr userDrawn="1"/>
        </p:nvSpPr>
        <p:spPr>
          <a:xfrm>
            <a:off x="0" y="0"/>
            <a:ext cx="12192000" cy="808038"/>
          </a:xfrm>
          <a:prstGeom prst="rect">
            <a:avLst/>
          </a:prstGeom>
          <a:solidFill>
            <a:srgbClr val="4A5FA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8" name="Picture 8">
            <a:extLst>
              <a:ext uri="{FF2B5EF4-FFF2-40B4-BE49-F238E27FC236}">
                <a16:creationId xmlns:a16="http://schemas.microsoft.com/office/drawing/2014/main" id="{F2FDB66A-8FEB-4759-902D-F243F500111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44500" y="252413"/>
            <a:ext cx="1130300"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a:extLst>
              <a:ext uri="{FF2B5EF4-FFF2-40B4-BE49-F238E27FC236}">
                <a16:creationId xmlns:a16="http://schemas.microsoft.com/office/drawing/2014/main" id="{7BF207D4-90EE-4F19-9422-283B5A04915F}"/>
              </a:ext>
            </a:extLst>
          </p:cNvPr>
          <p:cNvSpPr txBox="1">
            <a:spLocks noChangeArrowheads="1"/>
          </p:cNvSpPr>
          <p:nvPr userDrawn="1"/>
        </p:nvSpPr>
        <p:spPr bwMode="auto">
          <a:xfrm>
            <a:off x="7696200" y="304800"/>
            <a:ext cx="4191000" cy="307975"/>
          </a:xfrm>
          <a:prstGeom prst="rect">
            <a:avLst/>
          </a:prstGeom>
          <a:noFill/>
          <a:ln>
            <a:noFill/>
          </a:ln>
        </p:spPr>
        <p:txBody>
          <a:bodyPr>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defRPr>
            </a:lvl9pPr>
          </a:lstStyle>
          <a:p>
            <a:pPr algn="r" defTabSz="914400" eaLnBrk="1" hangingPunct="1">
              <a:defRPr/>
            </a:pPr>
            <a:r>
              <a:rPr lang="en-US" altLang="en-US" sz="1400" i="1">
                <a:solidFill>
                  <a:schemeClr val="bg1"/>
                </a:solidFill>
                <a:latin typeface="Palatino Linotype" panose="02040502050505030304" pitchFamily="18" charset="0"/>
              </a:rPr>
              <a:t>For Every Pharmacist. For All of Pharmacy.</a:t>
            </a:r>
            <a:endParaRPr lang="en-US" altLang="en-US" sz="1400">
              <a:solidFill>
                <a:schemeClr val="bg1"/>
              </a:solidFill>
              <a:latin typeface="Palatino Linotype" panose="02040502050505030304" pitchFamily="18" charset="0"/>
            </a:endParaRPr>
          </a:p>
        </p:txBody>
      </p:sp>
      <p:sp>
        <p:nvSpPr>
          <p:cNvPr id="2" name="Holder 2"/>
          <p:cNvSpPr>
            <a:spLocks noGrp="1"/>
          </p:cNvSpPr>
          <p:nvPr>
            <p:ph type="title"/>
          </p:nvPr>
        </p:nvSpPr>
        <p:spPr>
          <a:xfrm>
            <a:off x="444500" y="1450192"/>
            <a:ext cx="5651500" cy="777136"/>
          </a:xfrm>
          <a:prstGeom prst="rect">
            <a:avLst/>
          </a:prstGeom>
        </p:spPr>
        <p:txBody>
          <a:bodyPr lIns="0" tIns="0" rIns="0" bIns="0"/>
          <a:lstStyle>
            <a:lvl1pPr>
              <a:defRPr sz="5050" b="0" i="0">
                <a:solidFill>
                  <a:srgbClr val="4A5FAB"/>
                </a:solidFill>
                <a:latin typeface="+mj-lt"/>
                <a:cs typeface="Roboto-Thin"/>
              </a:defRPr>
            </a:lvl1pPr>
          </a:lstStyle>
          <a:p>
            <a:endParaRPr dirty="0"/>
          </a:p>
        </p:txBody>
      </p:sp>
      <p:sp>
        <p:nvSpPr>
          <p:cNvPr id="3" name="Holder 3"/>
          <p:cNvSpPr>
            <a:spLocks noGrp="1"/>
          </p:cNvSpPr>
          <p:nvPr>
            <p:ph type="body" idx="1"/>
          </p:nvPr>
        </p:nvSpPr>
        <p:spPr>
          <a:xfrm>
            <a:off x="444500" y="3185938"/>
            <a:ext cx="5651500" cy="276999"/>
          </a:xfrm>
        </p:spPr>
        <p:txBody>
          <a:bodyPr/>
          <a:lstStyle>
            <a:lvl1pPr>
              <a:defRPr b="0" i="0">
                <a:solidFill>
                  <a:srgbClr val="00B3AA"/>
                </a:solidFill>
                <a:latin typeface="+mn-lt"/>
                <a:ea typeface="Roboto Medium" panose="02000000000000000000"/>
              </a:defRPr>
            </a:lvl1pPr>
          </a:lstStyle>
          <a:p>
            <a:endParaRPr dirty="0"/>
          </a:p>
        </p:txBody>
      </p:sp>
      <p:sp>
        <p:nvSpPr>
          <p:cNvPr id="10" name="Text Placeholder 9"/>
          <p:cNvSpPr>
            <a:spLocks noGrp="1"/>
          </p:cNvSpPr>
          <p:nvPr>
            <p:ph type="body" sz="quarter" idx="10"/>
          </p:nvPr>
        </p:nvSpPr>
        <p:spPr>
          <a:xfrm>
            <a:off x="457200" y="3657600"/>
            <a:ext cx="5638800" cy="369332"/>
          </a:xfrm>
        </p:spPr>
        <p:txBody>
          <a:bodyPr/>
          <a:lstStyle>
            <a:lvl1pPr>
              <a:defRPr sz="2400" b="0" i="0">
                <a:latin typeface="+mn-lt"/>
                <a:ea typeface="Roboto Light" panose="02000000000000000000"/>
              </a:defRPr>
            </a:lvl1pPr>
            <a:lvl2pPr>
              <a:defRPr sz="2400">
                <a:latin typeface="Roboto" panose="02000000000000000000" pitchFamily="2" charset="0"/>
                <a:ea typeface="Roboto" panose="02000000000000000000" pitchFamily="2" charset="0"/>
              </a:defRPr>
            </a:lvl2pPr>
            <a:lvl3pPr>
              <a:defRPr sz="2400">
                <a:latin typeface="Roboto" panose="02000000000000000000" pitchFamily="2" charset="0"/>
                <a:ea typeface="Roboto" panose="02000000000000000000" pitchFamily="2" charset="0"/>
              </a:defRPr>
            </a:lvl3pPr>
            <a:lvl4pPr>
              <a:defRPr sz="2400">
                <a:latin typeface="Roboto" panose="02000000000000000000" pitchFamily="2" charset="0"/>
                <a:ea typeface="Roboto" panose="02000000000000000000" pitchFamily="2" charset="0"/>
              </a:defRPr>
            </a:lvl4pPr>
            <a:lvl5pPr>
              <a:defRPr sz="2400">
                <a:latin typeface="Roboto" panose="02000000000000000000" pitchFamily="2" charset="0"/>
                <a:ea typeface="Roboto" panose="02000000000000000000" pitchFamily="2" charset="0"/>
              </a:defRPr>
            </a:lvl5pPr>
          </a:lstStyle>
          <a:p>
            <a:pPr lvl="0"/>
            <a:r>
              <a:rPr lang="en-US" dirty="0"/>
              <a:t>Click to edit Master text styles</a:t>
            </a:r>
          </a:p>
        </p:txBody>
      </p:sp>
      <p:sp>
        <p:nvSpPr>
          <p:cNvPr id="9" name="Picture Placeholder 8"/>
          <p:cNvSpPr>
            <a:spLocks noGrp="1"/>
          </p:cNvSpPr>
          <p:nvPr>
            <p:ph type="pic" sz="quarter" idx="11"/>
          </p:nvPr>
        </p:nvSpPr>
        <p:spPr>
          <a:xfrm>
            <a:off x="7086600" y="1447800"/>
            <a:ext cx="4648200" cy="3352800"/>
          </a:xfrm>
        </p:spPr>
        <p:txBody>
          <a:bodyPr/>
          <a:lstStyle/>
          <a:p>
            <a:pPr lvl="0"/>
            <a:endParaRPr lang="en-US" noProof="0"/>
          </a:p>
        </p:txBody>
      </p:sp>
      <p:sp>
        <p:nvSpPr>
          <p:cNvPr id="13" name="Text Placeholder 12"/>
          <p:cNvSpPr>
            <a:spLocks noGrp="1"/>
          </p:cNvSpPr>
          <p:nvPr>
            <p:ph type="body" sz="quarter" idx="12"/>
          </p:nvPr>
        </p:nvSpPr>
        <p:spPr>
          <a:xfrm>
            <a:off x="7086600" y="5029200"/>
            <a:ext cx="4648200" cy="923330"/>
          </a:xfrm>
        </p:spPr>
        <p:txBody>
          <a:bodyPr/>
          <a:lstStyle>
            <a:lvl1pPr>
              <a:defRPr sz="1200" b="0" i="0">
                <a:latin typeface="+mn-lt"/>
                <a:ea typeface="Roboto" panose="02000000000000000000" pitchFamily="2" charset="0"/>
                <a:cs typeface="Roboto" panose="02000000000000000000" pitchFamily="2" charset="0"/>
              </a:defRPr>
            </a:lvl1pPr>
            <a:lvl2pPr>
              <a:defRPr sz="1200" b="0" i="0">
                <a:latin typeface="+mn-lt"/>
                <a:ea typeface="Roboto" panose="02000000000000000000" pitchFamily="2" charset="0"/>
                <a:cs typeface="Roboto" panose="02000000000000000000" pitchFamily="2" charset="0"/>
              </a:defRPr>
            </a:lvl2pPr>
            <a:lvl3pPr>
              <a:defRPr sz="1200" b="0" i="0">
                <a:latin typeface="+mn-lt"/>
                <a:ea typeface="Roboto" panose="02000000000000000000" pitchFamily="2" charset="0"/>
                <a:cs typeface="Roboto" panose="02000000000000000000" pitchFamily="2" charset="0"/>
              </a:defRPr>
            </a:lvl3pPr>
            <a:lvl4pPr>
              <a:defRPr sz="1200" b="0" i="0">
                <a:latin typeface="+mn-lt"/>
                <a:ea typeface="Roboto" panose="02000000000000000000" pitchFamily="2" charset="0"/>
                <a:cs typeface="Roboto" panose="02000000000000000000" pitchFamily="2" charset="0"/>
              </a:defRPr>
            </a:lvl4pPr>
            <a:lvl5pPr>
              <a:defRPr sz="1200" b="0" i="0">
                <a:latin typeface="+mn-lt"/>
                <a:ea typeface="Roboto" panose="02000000000000000000" pitchFamily="2" charset="0"/>
                <a:cs typeface="Roboto" panose="02000000000000000000"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Holder 4">
            <a:extLst>
              <a:ext uri="{FF2B5EF4-FFF2-40B4-BE49-F238E27FC236}">
                <a16:creationId xmlns:a16="http://schemas.microsoft.com/office/drawing/2014/main" id="{9E88ED3A-BFE9-41D9-8419-FD5EF0A2FB5D}"/>
              </a:ext>
            </a:extLst>
          </p:cNvPr>
          <p:cNvSpPr>
            <a:spLocks noGrp="1"/>
          </p:cNvSpPr>
          <p:nvPr>
            <p:ph type="ftr" sz="quarter" idx="13"/>
          </p:nvPr>
        </p:nvSpPr>
        <p:spPr/>
        <p:txBody>
          <a:bodyPr/>
          <a:lstStyle>
            <a:lvl1pPr>
              <a:defRPr sz="1200" b="0" i="0">
                <a:solidFill>
                  <a:srgbClr val="969799"/>
                </a:solidFill>
                <a:latin typeface="+mn-lt"/>
                <a:cs typeface="Roboto"/>
              </a:defRPr>
            </a:lvl1pPr>
          </a:lstStyle>
          <a:p>
            <a:pPr>
              <a:defRPr/>
            </a:pPr>
            <a:r>
              <a:rPr lang="en-US"/>
              <a:t>pharmacist.com</a:t>
            </a:r>
          </a:p>
        </p:txBody>
      </p:sp>
      <p:sp>
        <p:nvSpPr>
          <p:cNvPr id="14" name="Holder 6">
            <a:extLst>
              <a:ext uri="{FF2B5EF4-FFF2-40B4-BE49-F238E27FC236}">
                <a16:creationId xmlns:a16="http://schemas.microsoft.com/office/drawing/2014/main" id="{18E9AB96-2AB7-4A04-8DCD-AC5BED3A4B1B}"/>
              </a:ext>
            </a:extLst>
          </p:cNvPr>
          <p:cNvSpPr>
            <a:spLocks noGrp="1"/>
          </p:cNvSpPr>
          <p:nvPr>
            <p:ph type="sldNum" sz="quarter" idx="14"/>
          </p:nvPr>
        </p:nvSpPr>
        <p:spPr/>
        <p:txBody>
          <a:bodyPr/>
          <a:lstStyle>
            <a:lvl1pPr>
              <a:defRPr sz="1200" b="0" i="0">
                <a:solidFill>
                  <a:srgbClr val="969799"/>
                </a:solidFill>
                <a:latin typeface="Roboto"/>
                <a:cs typeface="Roboto"/>
              </a:defRPr>
            </a:lvl1pPr>
          </a:lstStyle>
          <a:p>
            <a:pPr>
              <a:defRPr/>
            </a:pPr>
            <a:fld id="{3E6EFC2B-81B1-47E2-AA99-1CC0B7BB6C98}" type="slidenum">
              <a:rPr/>
              <a:pPr>
                <a:defRPr/>
              </a:pPr>
              <a:t>‹#›</a:t>
            </a:fld>
            <a:endParaRPr/>
          </a:p>
        </p:txBody>
      </p:sp>
    </p:spTree>
    <p:extLst>
      <p:ext uri="{BB962C8B-B14F-4D97-AF65-F5344CB8AC3E}">
        <p14:creationId xmlns:p14="http://schemas.microsoft.com/office/powerpoint/2010/main" val="2217318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CEB330A-B325-4326-BD01-AF0BEF530651}"/>
              </a:ext>
            </a:extLst>
          </p:cNvPr>
          <p:cNvSpPr/>
          <p:nvPr userDrawn="1"/>
        </p:nvSpPr>
        <p:spPr>
          <a:xfrm>
            <a:off x="0" y="0"/>
            <a:ext cx="12192000" cy="808038"/>
          </a:xfrm>
          <a:prstGeom prst="rect">
            <a:avLst/>
          </a:prstGeom>
          <a:solidFill>
            <a:srgbClr val="4A5FA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6" name="Picture 8">
            <a:extLst>
              <a:ext uri="{FF2B5EF4-FFF2-40B4-BE49-F238E27FC236}">
                <a16:creationId xmlns:a16="http://schemas.microsoft.com/office/drawing/2014/main" id="{69F15386-2037-45B7-89D2-633BEBA8EF0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44500" y="252413"/>
            <a:ext cx="1130300"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F575C13F-137E-4FE9-AEEE-E438CBE4C47E}"/>
              </a:ext>
            </a:extLst>
          </p:cNvPr>
          <p:cNvSpPr txBox="1">
            <a:spLocks noChangeArrowheads="1"/>
          </p:cNvSpPr>
          <p:nvPr userDrawn="1"/>
        </p:nvSpPr>
        <p:spPr bwMode="auto">
          <a:xfrm>
            <a:off x="7696200" y="304800"/>
            <a:ext cx="4191000" cy="307975"/>
          </a:xfrm>
          <a:prstGeom prst="rect">
            <a:avLst/>
          </a:prstGeom>
          <a:noFill/>
          <a:ln>
            <a:noFill/>
          </a:ln>
        </p:spPr>
        <p:txBody>
          <a:bodyPr>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defRPr>
            </a:lvl9pPr>
          </a:lstStyle>
          <a:p>
            <a:pPr algn="r" defTabSz="914400" eaLnBrk="1" hangingPunct="1">
              <a:defRPr/>
            </a:pPr>
            <a:r>
              <a:rPr lang="en-US" altLang="en-US" sz="1400" i="1">
                <a:solidFill>
                  <a:schemeClr val="bg1"/>
                </a:solidFill>
                <a:latin typeface="Palatino Linotype" panose="02040502050505030304" pitchFamily="18" charset="0"/>
              </a:rPr>
              <a:t>For Every Pharmacist. For All of Pharmacy.</a:t>
            </a:r>
            <a:endParaRPr lang="en-US" altLang="en-US" sz="1400">
              <a:solidFill>
                <a:schemeClr val="bg1"/>
              </a:solidFill>
              <a:latin typeface="Palatino Linotype" panose="02040502050505030304" pitchFamily="18" charset="0"/>
            </a:endParaRPr>
          </a:p>
        </p:txBody>
      </p:sp>
      <p:sp>
        <p:nvSpPr>
          <p:cNvPr id="3" name="Holder 3"/>
          <p:cNvSpPr>
            <a:spLocks noGrp="1"/>
          </p:cNvSpPr>
          <p:nvPr>
            <p:ph type="body" idx="1"/>
          </p:nvPr>
        </p:nvSpPr>
        <p:spPr>
          <a:xfrm>
            <a:off x="444500" y="2743200"/>
            <a:ext cx="5651500" cy="276999"/>
          </a:xfrm>
        </p:spPr>
        <p:txBody>
          <a:bodyPr/>
          <a:lstStyle>
            <a:lvl1pPr>
              <a:defRPr b="0" i="0">
                <a:solidFill>
                  <a:srgbClr val="00B3AA"/>
                </a:solidFill>
                <a:latin typeface="+mn-lt"/>
                <a:ea typeface="Roboto Medium" panose="02000000000000000000"/>
              </a:defRPr>
            </a:lvl1pPr>
          </a:lstStyle>
          <a:p>
            <a:endParaRPr dirty="0"/>
          </a:p>
        </p:txBody>
      </p:sp>
      <p:sp>
        <p:nvSpPr>
          <p:cNvPr id="14" name="Text Placeholder 13"/>
          <p:cNvSpPr>
            <a:spLocks noGrp="1"/>
          </p:cNvSpPr>
          <p:nvPr>
            <p:ph type="body" sz="quarter" idx="10"/>
          </p:nvPr>
        </p:nvSpPr>
        <p:spPr>
          <a:xfrm>
            <a:off x="444500" y="3276600"/>
            <a:ext cx="11353800" cy="1846659"/>
          </a:xfrm>
        </p:spPr>
        <p:txBody>
          <a:bodyPr numCol="2"/>
          <a:lstStyle>
            <a:lvl1pPr>
              <a:defRPr sz="2400" b="0" i="0">
                <a:latin typeface="+mn-lt"/>
                <a:ea typeface="Roboto Light" panose="02000000000000000000"/>
              </a:defRPr>
            </a:lvl1pPr>
            <a:lvl2pPr>
              <a:defRPr sz="2400" b="0" i="0">
                <a:latin typeface="+mn-lt"/>
                <a:ea typeface="Roboto Light" panose="02000000000000000000"/>
              </a:defRPr>
            </a:lvl2pPr>
            <a:lvl3pPr>
              <a:defRPr sz="2400" b="0" i="0">
                <a:latin typeface="+mn-lt"/>
                <a:ea typeface="Roboto Light" panose="02000000000000000000"/>
              </a:defRPr>
            </a:lvl3pPr>
            <a:lvl4pPr>
              <a:defRPr sz="2400" b="0" i="0">
                <a:latin typeface="+mn-lt"/>
                <a:ea typeface="Roboto Light" panose="02000000000000000000"/>
              </a:defRPr>
            </a:lvl4pPr>
            <a:lvl5pPr>
              <a:defRPr sz="2400" b="0" i="0">
                <a:latin typeface="+mn-lt"/>
                <a:ea typeface="Roboto Light" panose="0200000000000000000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Holder 2"/>
          <p:cNvSpPr>
            <a:spLocks noGrp="1"/>
          </p:cNvSpPr>
          <p:nvPr>
            <p:ph type="title"/>
          </p:nvPr>
        </p:nvSpPr>
        <p:spPr>
          <a:xfrm>
            <a:off x="444500" y="1450192"/>
            <a:ext cx="5651500" cy="777136"/>
          </a:xfrm>
          <a:prstGeom prst="rect">
            <a:avLst/>
          </a:prstGeom>
        </p:spPr>
        <p:txBody>
          <a:bodyPr lIns="0" tIns="0" rIns="0" bIns="0"/>
          <a:lstStyle>
            <a:lvl1pPr>
              <a:defRPr sz="5050" b="0" i="0">
                <a:solidFill>
                  <a:srgbClr val="4A5FAB"/>
                </a:solidFill>
                <a:latin typeface="+mj-lt"/>
                <a:cs typeface="Roboto-Thin"/>
              </a:defRPr>
            </a:lvl1pPr>
          </a:lstStyle>
          <a:p>
            <a:endParaRPr dirty="0"/>
          </a:p>
        </p:txBody>
      </p:sp>
      <p:sp>
        <p:nvSpPr>
          <p:cNvPr id="8" name="Holder 4">
            <a:extLst>
              <a:ext uri="{FF2B5EF4-FFF2-40B4-BE49-F238E27FC236}">
                <a16:creationId xmlns:a16="http://schemas.microsoft.com/office/drawing/2014/main" id="{075AFE83-1D7A-4FCF-B1EA-F591371DC046}"/>
              </a:ext>
            </a:extLst>
          </p:cNvPr>
          <p:cNvSpPr>
            <a:spLocks noGrp="1"/>
          </p:cNvSpPr>
          <p:nvPr>
            <p:ph type="ftr" sz="quarter" idx="11"/>
          </p:nvPr>
        </p:nvSpPr>
        <p:spPr/>
        <p:txBody>
          <a:bodyPr/>
          <a:lstStyle>
            <a:lvl1pPr>
              <a:defRPr sz="1200" b="0" i="0">
                <a:solidFill>
                  <a:srgbClr val="969799"/>
                </a:solidFill>
                <a:latin typeface="+mn-lt"/>
                <a:cs typeface="Roboto"/>
              </a:defRPr>
            </a:lvl1pPr>
          </a:lstStyle>
          <a:p>
            <a:pPr>
              <a:defRPr/>
            </a:pPr>
            <a:r>
              <a:rPr lang="en-US"/>
              <a:t>pharmacist.com</a:t>
            </a:r>
          </a:p>
        </p:txBody>
      </p:sp>
      <p:sp>
        <p:nvSpPr>
          <p:cNvPr id="9" name="Holder 6">
            <a:extLst>
              <a:ext uri="{FF2B5EF4-FFF2-40B4-BE49-F238E27FC236}">
                <a16:creationId xmlns:a16="http://schemas.microsoft.com/office/drawing/2014/main" id="{875EB620-082B-4076-B5DA-A1E82FD4283C}"/>
              </a:ext>
            </a:extLst>
          </p:cNvPr>
          <p:cNvSpPr>
            <a:spLocks noGrp="1"/>
          </p:cNvSpPr>
          <p:nvPr>
            <p:ph type="sldNum" sz="quarter" idx="12"/>
          </p:nvPr>
        </p:nvSpPr>
        <p:spPr/>
        <p:txBody>
          <a:bodyPr/>
          <a:lstStyle>
            <a:lvl1pPr>
              <a:defRPr sz="1200" b="0" i="0">
                <a:solidFill>
                  <a:srgbClr val="969799"/>
                </a:solidFill>
                <a:latin typeface="Roboto"/>
                <a:cs typeface="Roboto"/>
              </a:defRPr>
            </a:lvl1pPr>
          </a:lstStyle>
          <a:p>
            <a:pPr>
              <a:defRPr/>
            </a:pPr>
            <a:fld id="{0A1DD477-6788-4B87-B4F3-06C365FB6F7F}" type="slidenum">
              <a:rPr/>
              <a:pPr>
                <a:defRPr/>
              </a:pPr>
              <a:t>‹#›</a:t>
            </a:fld>
            <a:endParaRPr/>
          </a:p>
        </p:txBody>
      </p:sp>
    </p:spTree>
    <p:extLst>
      <p:ext uri="{BB962C8B-B14F-4D97-AF65-F5344CB8AC3E}">
        <p14:creationId xmlns:p14="http://schemas.microsoft.com/office/powerpoint/2010/main" val="1228831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AAF020E-FBA7-41EB-A6B8-D56704B24C1B}"/>
              </a:ext>
            </a:extLst>
          </p:cNvPr>
          <p:cNvSpPr/>
          <p:nvPr userDrawn="1"/>
        </p:nvSpPr>
        <p:spPr>
          <a:xfrm>
            <a:off x="0" y="0"/>
            <a:ext cx="12192000" cy="808038"/>
          </a:xfrm>
          <a:prstGeom prst="rect">
            <a:avLst/>
          </a:prstGeom>
          <a:solidFill>
            <a:srgbClr val="4A5FA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5" name="Picture 8">
            <a:extLst>
              <a:ext uri="{FF2B5EF4-FFF2-40B4-BE49-F238E27FC236}">
                <a16:creationId xmlns:a16="http://schemas.microsoft.com/office/drawing/2014/main" id="{41CEE942-0B0B-4E1B-AF3E-8B405EAFA83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44500" y="252413"/>
            <a:ext cx="1130300"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F4EE1F51-9C2E-4DC5-9E83-2978FBF1CD9C}"/>
              </a:ext>
            </a:extLst>
          </p:cNvPr>
          <p:cNvSpPr txBox="1">
            <a:spLocks noChangeArrowheads="1"/>
          </p:cNvSpPr>
          <p:nvPr userDrawn="1"/>
        </p:nvSpPr>
        <p:spPr bwMode="auto">
          <a:xfrm>
            <a:off x="7696200" y="304800"/>
            <a:ext cx="4191000" cy="307975"/>
          </a:xfrm>
          <a:prstGeom prst="rect">
            <a:avLst/>
          </a:prstGeom>
          <a:noFill/>
          <a:ln>
            <a:noFill/>
          </a:ln>
        </p:spPr>
        <p:txBody>
          <a:bodyPr>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defRPr>
            </a:lvl9pPr>
          </a:lstStyle>
          <a:p>
            <a:pPr algn="r" defTabSz="914400" eaLnBrk="1" hangingPunct="1">
              <a:defRPr/>
            </a:pPr>
            <a:r>
              <a:rPr lang="en-US" altLang="en-US" sz="1400" i="1">
                <a:solidFill>
                  <a:schemeClr val="bg1"/>
                </a:solidFill>
                <a:latin typeface="Palatino Linotype" panose="02040502050505030304" pitchFamily="18" charset="0"/>
              </a:rPr>
              <a:t>For Every Pharmacist. For All of Pharmacy.</a:t>
            </a:r>
            <a:endParaRPr lang="en-US" altLang="en-US" sz="1400">
              <a:solidFill>
                <a:schemeClr val="bg1"/>
              </a:solidFill>
              <a:latin typeface="Palatino Linotype" panose="02040502050505030304" pitchFamily="18" charset="0"/>
            </a:endParaRPr>
          </a:p>
        </p:txBody>
      </p:sp>
      <p:sp>
        <p:nvSpPr>
          <p:cNvPr id="3" name="Holder 3"/>
          <p:cNvSpPr>
            <a:spLocks noGrp="1"/>
          </p:cNvSpPr>
          <p:nvPr>
            <p:ph type="body" idx="1"/>
          </p:nvPr>
        </p:nvSpPr>
        <p:spPr>
          <a:xfrm>
            <a:off x="444500" y="1890538"/>
            <a:ext cx="5651500" cy="276999"/>
          </a:xfrm>
        </p:spPr>
        <p:txBody>
          <a:bodyPr/>
          <a:lstStyle>
            <a:lvl1pPr>
              <a:defRPr b="0" i="0">
                <a:solidFill>
                  <a:srgbClr val="00B3AA"/>
                </a:solidFill>
                <a:latin typeface="+mn-lt"/>
                <a:ea typeface="Roboto Medium" panose="02000000000000000000"/>
              </a:defRPr>
            </a:lvl1pPr>
          </a:lstStyle>
          <a:p>
            <a:endParaRPr dirty="0"/>
          </a:p>
        </p:txBody>
      </p:sp>
      <p:sp>
        <p:nvSpPr>
          <p:cNvPr id="14" name="Text Placeholder 13"/>
          <p:cNvSpPr>
            <a:spLocks noGrp="1"/>
          </p:cNvSpPr>
          <p:nvPr>
            <p:ph type="body" sz="quarter" idx="10"/>
          </p:nvPr>
        </p:nvSpPr>
        <p:spPr>
          <a:xfrm>
            <a:off x="457200" y="2438400"/>
            <a:ext cx="11353800" cy="1846659"/>
          </a:xfrm>
        </p:spPr>
        <p:txBody>
          <a:bodyPr/>
          <a:lstStyle>
            <a:lvl1pPr>
              <a:defRPr sz="2400" b="0" i="0">
                <a:latin typeface="+mn-lt"/>
                <a:ea typeface="Roboto Light" panose="02000000000000000000"/>
              </a:defRPr>
            </a:lvl1pPr>
            <a:lvl2pPr>
              <a:defRPr sz="2400" b="0" i="0">
                <a:latin typeface="+mn-lt"/>
                <a:ea typeface="Roboto Light" panose="02000000000000000000"/>
              </a:defRPr>
            </a:lvl2pPr>
            <a:lvl3pPr>
              <a:defRPr sz="2400" b="0" i="0">
                <a:latin typeface="+mn-lt"/>
                <a:ea typeface="Roboto Light" panose="02000000000000000000"/>
              </a:defRPr>
            </a:lvl3pPr>
            <a:lvl4pPr>
              <a:defRPr sz="2400" b="0" i="0">
                <a:latin typeface="+mn-lt"/>
                <a:ea typeface="Roboto Light" panose="02000000000000000000"/>
              </a:defRPr>
            </a:lvl4pPr>
            <a:lvl5pPr>
              <a:defRPr sz="2400" b="0" i="0">
                <a:latin typeface="+mn-lt"/>
                <a:ea typeface="Roboto Light" panose="0200000000000000000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Holder 4">
            <a:extLst>
              <a:ext uri="{FF2B5EF4-FFF2-40B4-BE49-F238E27FC236}">
                <a16:creationId xmlns:a16="http://schemas.microsoft.com/office/drawing/2014/main" id="{BA6DB5B0-C2A8-44B7-8B79-C32DA5BD97FE}"/>
              </a:ext>
            </a:extLst>
          </p:cNvPr>
          <p:cNvSpPr>
            <a:spLocks noGrp="1"/>
          </p:cNvSpPr>
          <p:nvPr>
            <p:ph type="ftr" sz="quarter" idx="11"/>
          </p:nvPr>
        </p:nvSpPr>
        <p:spPr/>
        <p:txBody>
          <a:bodyPr/>
          <a:lstStyle>
            <a:lvl1pPr>
              <a:defRPr sz="1200" b="0" i="0">
                <a:solidFill>
                  <a:srgbClr val="969799"/>
                </a:solidFill>
                <a:latin typeface="Roboto"/>
                <a:cs typeface="Roboto"/>
              </a:defRPr>
            </a:lvl1pPr>
          </a:lstStyle>
          <a:p>
            <a:pPr>
              <a:defRPr/>
            </a:pPr>
            <a:r>
              <a:t>pharmacist.com</a:t>
            </a:r>
          </a:p>
        </p:txBody>
      </p:sp>
      <p:sp>
        <p:nvSpPr>
          <p:cNvPr id="8" name="Holder 6">
            <a:extLst>
              <a:ext uri="{FF2B5EF4-FFF2-40B4-BE49-F238E27FC236}">
                <a16:creationId xmlns:a16="http://schemas.microsoft.com/office/drawing/2014/main" id="{7B13EE04-A575-40E8-AA8D-DBB78CFFC48C}"/>
              </a:ext>
            </a:extLst>
          </p:cNvPr>
          <p:cNvSpPr>
            <a:spLocks noGrp="1"/>
          </p:cNvSpPr>
          <p:nvPr>
            <p:ph type="sldNum" sz="quarter" idx="12"/>
          </p:nvPr>
        </p:nvSpPr>
        <p:spPr/>
        <p:txBody>
          <a:bodyPr/>
          <a:lstStyle>
            <a:lvl1pPr>
              <a:defRPr sz="1200" b="0" i="0">
                <a:solidFill>
                  <a:srgbClr val="969799"/>
                </a:solidFill>
                <a:latin typeface="Roboto"/>
                <a:cs typeface="Roboto"/>
              </a:defRPr>
            </a:lvl1pPr>
          </a:lstStyle>
          <a:p>
            <a:pPr>
              <a:defRPr/>
            </a:pPr>
            <a:fld id="{6D746605-D40F-40A1-B879-D6EDD87D3B27}" type="slidenum">
              <a:rPr/>
              <a:pPr>
                <a:defRPr/>
              </a:pPr>
              <a:t>‹#›</a:t>
            </a:fld>
            <a:endParaRPr/>
          </a:p>
        </p:txBody>
      </p:sp>
    </p:spTree>
    <p:extLst>
      <p:ext uri="{BB962C8B-B14F-4D97-AF65-F5344CB8AC3E}">
        <p14:creationId xmlns:p14="http://schemas.microsoft.com/office/powerpoint/2010/main" val="4002393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DC91A8BC-2253-47B9-8860-0C45C5476F38}"/>
              </a:ext>
            </a:extLst>
          </p:cNvPr>
          <p:cNvSpPr/>
          <p:nvPr userDrawn="1"/>
        </p:nvSpPr>
        <p:spPr>
          <a:xfrm>
            <a:off x="0" y="0"/>
            <a:ext cx="12192000" cy="808038"/>
          </a:xfrm>
          <a:prstGeom prst="rect">
            <a:avLst/>
          </a:prstGeom>
          <a:solidFill>
            <a:srgbClr val="4A5FA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7" name="Picture 8">
            <a:extLst>
              <a:ext uri="{FF2B5EF4-FFF2-40B4-BE49-F238E27FC236}">
                <a16:creationId xmlns:a16="http://schemas.microsoft.com/office/drawing/2014/main" id="{86B2B025-C6F0-42DE-AC1B-9B66514DCEE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44500" y="252413"/>
            <a:ext cx="1130300"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a:extLst>
              <a:ext uri="{FF2B5EF4-FFF2-40B4-BE49-F238E27FC236}">
                <a16:creationId xmlns:a16="http://schemas.microsoft.com/office/drawing/2014/main" id="{4B1309C4-8E49-420A-B001-644BC950EACD}"/>
              </a:ext>
            </a:extLst>
          </p:cNvPr>
          <p:cNvSpPr txBox="1">
            <a:spLocks noChangeArrowheads="1"/>
          </p:cNvSpPr>
          <p:nvPr userDrawn="1"/>
        </p:nvSpPr>
        <p:spPr bwMode="auto">
          <a:xfrm>
            <a:off x="7696200" y="304800"/>
            <a:ext cx="4191000" cy="307975"/>
          </a:xfrm>
          <a:prstGeom prst="rect">
            <a:avLst/>
          </a:prstGeom>
          <a:noFill/>
          <a:ln>
            <a:noFill/>
          </a:ln>
        </p:spPr>
        <p:txBody>
          <a:bodyPr>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defRPr>
            </a:lvl9pPr>
          </a:lstStyle>
          <a:p>
            <a:pPr algn="r" defTabSz="914400" eaLnBrk="1" hangingPunct="1">
              <a:defRPr/>
            </a:pPr>
            <a:r>
              <a:rPr lang="en-US" altLang="en-US" sz="1400" i="1">
                <a:solidFill>
                  <a:schemeClr val="bg1"/>
                </a:solidFill>
                <a:latin typeface="Palatino Linotype" panose="02040502050505030304" pitchFamily="18" charset="0"/>
              </a:rPr>
              <a:t>For Every Pharmacist. For All of Pharmacy.</a:t>
            </a:r>
            <a:endParaRPr lang="en-US" altLang="en-US" sz="1400">
              <a:solidFill>
                <a:schemeClr val="bg1"/>
              </a:solidFill>
              <a:latin typeface="Palatino Linotype" panose="02040502050505030304" pitchFamily="18" charset="0"/>
            </a:endParaRPr>
          </a:p>
        </p:txBody>
      </p:sp>
      <p:sp>
        <p:nvSpPr>
          <p:cNvPr id="10" name="Text Placeholder 9"/>
          <p:cNvSpPr>
            <a:spLocks noGrp="1"/>
          </p:cNvSpPr>
          <p:nvPr>
            <p:ph type="body" sz="quarter" idx="10"/>
          </p:nvPr>
        </p:nvSpPr>
        <p:spPr>
          <a:xfrm>
            <a:off x="457200" y="5486400"/>
            <a:ext cx="5638800" cy="369332"/>
          </a:xfrm>
        </p:spPr>
        <p:txBody>
          <a:bodyPr/>
          <a:lstStyle>
            <a:lvl1pPr>
              <a:defRPr sz="2400" b="0" i="0">
                <a:latin typeface="+mn-lt"/>
                <a:ea typeface="Roboto Light" panose="02000000000000000000"/>
              </a:defRPr>
            </a:lvl1pPr>
            <a:lvl2pPr>
              <a:defRPr sz="2400">
                <a:latin typeface="Roboto" panose="02000000000000000000" pitchFamily="2" charset="0"/>
                <a:ea typeface="Roboto" panose="02000000000000000000" pitchFamily="2" charset="0"/>
              </a:defRPr>
            </a:lvl2pPr>
            <a:lvl3pPr>
              <a:defRPr sz="2400">
                <a:latin typeface="Roboto" panose="02000000000000000000" pitchFamily="2" charset="0"/>
                <a:ea typeface="Roboto" panose="02000000000000000000" pitchFamily="2" charset="0"/>
              </a:defRPr>
            </a:lvl3pPr>
            <a:lvl4pPr>
              <a:defRPr sz="2400">
                <a:latin typeface="Roboto" panose="02000000000000000000" pitchFamily="2" charset="0"/>
                <a:ea typeface="Roboto" panose="02000000000000000000" pitchFamily="2" charset="0"/>
              </a:defRPr>
            </a:lvl4pPr>
            <a:lvl5pPr>
              <a:defRPr sz="2400">
                <a:latin typeface="Roboto" panose="02000000000000000000" pitchFamily="2" charset="0"/>
                <a:ea typeface="Roboto" panose="02000000000000000000" pitchFamily="2" charset="0"/>
              </a:defRPr>
            </a:lvl5pPr>
          </a:lstStyle>
          <a:p>
            <a:pPr lvl="0"/>
            <a:r>
              <a:rPr lang="en-US" dirty="0"/>
              <a:t>Click to edit Master text styles</a:t>
            </a:r>
          </a:p>
        </p:txBody>
      </p:sp>
      <p:sp>
        <p:nvSpPr>
          <p:cNvPr id="13" name="Text Placeholder 12"/>
          <p:cNvSpPr>
            <a:spLocks noGrp="1"/>
          </p:cNvSpPr>
          <p:nvPr>
            <p:ph type="body" sz="quarter" idx="12"/>
          </p:nvPr>
        </p:nvSpPr>
        <p:spPr>
          <a:xfrm>
            <a:off x="457200" y="4343400"/>
            <a:ext cx="1295400" cy="369332"/>
          </a:xfrm>
        </p:spPr>
        <p:txBody>
          <a:bodyPr/>
          <a:lstStyle>
            <a:lvl1pPr algn="ctr">
              <a:defRPr sz="1200" b="0" i="0">
                <a:latin typeface="+mn-lt"/>
                <a:ea typeface="Roboto" panose="02000000000000000000"/>
                <a:cs typeface="Roboto" panose="02000000000000000000"/>
              </a:defRPr>
            </a:lvl1pPr>
            <a:lvl2pPr>
              <a:defRPr sz="1200" b="0" i="0">
                <a:latin typeface="Roboto" panose="02000000000000000000" pitchFamily="2" charset="0"/>
                <a:ea typeface="Roboto" panose="02000000000000000000" pitchFamily="2" charset="0"/>
                <a:cs typeface="Roboto" panose="02000000000000000000" pitchFamily="2" charset="0"/>
              </a:defRPr>
            </a:lvl2pPr>
            <a:lvl3pPr>
              <a:defRPr sz="1200" b="0" i="0">
                <a:latin typeface="Roboto" panose="02000000000000000000" pitchFamily="2" charset="0"/>
                <a:ea typeface="Roboto" panose="02000000000000000000" pitchFamily="2" charset="0"/>
                <a:cs typeface="Roboto" panose="02000000000000000000" pitchFamily="2" charset="0"/>
              </a:defRPr>
            </a:lvl3pPr>
            <a:lvl4pPr>
              <a:defRPr sz="1200" b="0" i="0">
                <a:latin typeface="Roboto" panose="02000000000000000000" pitchFamily="2" charset="0"/>
                <a:ea typeface="Roboto" panose="02000000000000000000" pitchFamily="2" charset="0"/>
                <a:cs typeface="Roboto" panose="02000000000000000000" pitchFamily="2" charset="0"/>
              </a:defRPr>
            </a:lvl4pPr>
            <a:lvl5pPr>
              <a:defRPr sz="1200" b="0" i="0">
                <a:latin typeface="Roboto" panose="02000000000000000000" pitchFamily="2" charset="0"/>
                <a:ea typeface="Roboto" panose="02000000000000000000" pitchFamily="2" charset="0"/>
                <a:cs typeface="Roboto" panose="02000000000000000000" pitchFamily="2" charset="0"/>
              </a:defRPr>
            </a:lvl5pPr>
          </a:lstStyle>
          <a:p>
            <a:pPr lvl="0"/>
            <a:r>
              <a:rPr lang="en-US" dirty="0"/>
              <a:t>Click to edit Master text styles</a:t>
            </a:r>
          </a:p>
        </p:txBody>
      </p:sp>
      <p:sp>
        <p:nvSpPr>
          <p:cNvPr id="12" name="Holder 2"/>
          <p:cNvSpPr>
            <a:spLocks noGrp="1"/>
          </p:cNvSpPr>
          <p:nvPr>
            <p:ph type="title"/>
          </p:nvPr>
        </p:nvSpPr>
        <p:spPr>
          <a:xfrm>
            <a:off x="444500" y="1450192"/>
            <a:ext cx="7708900" cy="777136"/>
          </a:xfrm>
          <a:prstGeom prst="rect">
            <a:avLst/>
          </a:prstGeom>
        </p:spPr>
        <p:txBody>
          <a:bodyPr lIns="0" tIns="0" rIns="0" bIns="0"/>
          <a:lstStyle>
            <a:lvl1pPr>
              <a:defRPr sz="5050" b="0" i="0">
                <a:solidFill>
                  <a:srgbClr val="4A5FAB"/>
                </a:solidFill>
                <a:latin typeface="+mj-lt"/>
                <a:cs typeface="Roboto-Thin"/>
              </a:defRPr>
            </a:lvl1pPr>
          </a:lstStyle>
          <a:p>
            <a:endParaRPr dirty="0"/>
          </a:p>
        </p:txBody>
      </p:sp>
      <p:sp>
        <p:nvSpPr>
          <p:cNvPr id="14" name="Picture Placeholder 13"/>
          <p:cNvSpPr>
            <a:spLocks noGrp="1"/>
          </p:cNvSpPr>
          <p:nvPr>
            <p:ph type="pic" sz="quarter" idx="13"/>
          </p:nvPr>
        </p:nvSpPr>
        <p:spPr>
          <a:xfrm>
            <a:off x="457200" y="2819400"/>
            <a:ext cx="1295400" cy="1295400"/>
          </a:xfrm>
        </p:spPr>
        <p:txBody>
          <a:bodyPr/>
          <a:lstStyle/>
          <a:p>
            <a:pPr lvl="0"/>
            <a:endParaRPr lang="en-US" noProof="0"/>
          </a:p>
        </p:txBody>
      </p:sp>
      <p:sp>
        <p:nvSpPr>
          <p:cNvPr id="20" name="Picture Placeholder 13"/>
          <p:cNvSpPr>
            <a:spLocks noGrp="1"/>
          </p:cNvSpPr>
          <p:nvPr>
            <p:ph type="pic" sz="quarter" idx="14"/>
          </p:nvPr>
        </p:nvSpPr>
        <p:spPr>
          <a:xfrm>
            <a:off x="2441448" y="2819400"/>
            <a:ext cx="1295400" cy="1295400"/>
          </a:xfrm>
        </p:spPr>
        <p:txBody>
          <a:bodyPr/>
          <a:lstStyle/>
          <a:p>
            <a:pPr lvl="0"/>
            <a:endParaRPr lang="en-US" noProof="0"/>
          </a:p>
        </p:txBody>
      </p:sp>
      <p:sp>
        <p:nvSpPr>
          <p:cNvPr id="21" name="Picture Placeholder 13"/>
          <p:cNvSpPr>
            <a:spLocks noGrp="1"/>
          </p:cNvSpPr>
          <p:nvPr>
            <p:ph type="pic" sz="quarter" idx="15"/>
          </p:nvPr>
        </p:nvSpPr>
        <p:spPr>
          <a:xfrm>
            <a:off x="4425696" y="2819400"/>
            <a:ext cx="1295400" cy="1295400"/>
          </a:xfrm>
        </p:spPr>
        <p:txBody>
          <a:bodyPr/>
          <a:lstStyle/>
          <a:p>
            <a:pPr lvl="0"/>
            <a:endParaRPr lang="en-US" noProof="0"/>
          </a:p>
        </p:txBody>
      </p:sp>
      <p:sp>
        <p:nvSpPr>
          <p:cNvPr id="22" name="Picture Placeholder 13"/>
          <p:cNvSpPr>
            <a:spLocks noGrp="1"/>
          </p:cNvSpPr>
          <p:nvPr>
            <p:ph type="pic" sz="quarter" idx="16"/>
          </p:nvPr>
        </p:nvSpPr>
        <p:spPr>
          <a:xfrm>
            <a:off x="6409944" y="2819400"/>
            <a:ext cx="1295400" cy="1295400"/>
          </a:xfrm>
        </p:spPr>
        <p:txBody>
          <a:bodyPr/>
          <a:lstStyle/>
          <a:p>
            <a:pPr lvl="0"/>
            <a:endParaRPr lang="en-US" noProof="0"/>
          </a:p>
        </p:txBody>
      </p:sp>
      <p:sp>
        <p:nvSpPr>
          <p:cNvPr id="23" name="Picture Placeholder 13"/>
          <p:cNvSpPr>
            <a:spLocks noGrp="1"/>
          </p:cNvSpPr>
          <p:nvPr>
            <p:ph type="pic" sz="quarter" idx="17"/>
          </p:nvPr>
        </p:nvSpPr>
        <p:spPr>
          <a:xfrm>
            <a:off x="8394192" y="2819400"/>
            <a:ext cx="1295400" cy="1295400"/>
          </a:xfrm>
        </p:spPr>
        <p:txBody>
          <a:bodyPr/>
          <a:lstStyle/>
          <a:p>
            <a:pPr lvl="0"/>
            <a:endParaRPr lang="en-US" noProof="0"/>
          </a:p>
        </p:txBody>
      </p:sp>
      <p:sp>
        <p:nvSpPr>
          <p:cNvPr id="24" name="Picture Placeholder 13"/>
          <p:cNvSpPr>
            <a:spLocks noGrp="1"/>
          </p:cNvSpPr>
          <p:nvPr>
            <p:ph type="pic" sz="quarter" idx="18"/>
          </p:nvPr>
        </p:nvSpPr>
        <p:spPr>
          <a:xfrm>
            <a:off x="10378440" y="2819400"/>
            <a:ext cx="1295400" cy="1295400"/>
          </a:xfrm>
        </p:spPr>
        <p:txBody>
          <a:bodyPr/>
          <a:lstStyle/>
          <a:p>
            <a:pPr lvl="0"/>
            <a:endParaRPr lang="en-US" noProof="0"/>
          </a:p>
        </p:txBody>
      </p:sp>
      <p:sp>
        <p:nvSpPr>
          <p:cNvPr id="25" name="Text Placeholder 12"/>
          <p:cNvSpPr>
            <a:spLocks noGrp="1"/>
          </p:cNvSpPr>
          <p:nvPr>
            <p:ph type="body" sz="quarter" idx="19"/>
          </p:nvPr>
        </p:nvSpPr>
        <p:spPr>
          <a:xfrm>
            <a:off x="2434590" y="4343400"/>
            <a:ext cx="1295400" cy="369332"/>
          </a:xfrm>
        </p:spPr>
        <p:txBody>
          <a:bodyPr/>
          <a:lstStyle>
            <a:lvl1pPr algn="ctr">
              <a:defRPr sz="1200" b="0" i="0">
                <a:latin typeface="+mn-lt"/>
                <a:ea typeface="Roboto" panose="02000000000000000000"/>
                <a:cs typeface="Roboto" panose="02000000000000000000"/>
              </a:defRPr>
            </a:lvl1pPr>
            <a:lvl2pPr>
              <a:defRPr sz="1200" b="0" i="0">
                <a:latin typeface="Roboto" panose="02000000000000000000" pitchFamily="2" charset="0"/>
                <a:ea typeface="Roboto" panose="02000000000000000000" pitchFamily="2" charset="0"/>
                <a:cs typeface="Roboto" panose="02000000000000000000" pitchFamily="2" charset="0"/>
              </a:defRPr>
            </a:lvl2pPr>
            <a:lvl3pPr>
              <a:defRPr sz="1200" b="0" i="0">
                <a:latin typeface="Roboto" panose="02000000000000000000" pitchFamily="2" charset="0"/>
                <a:ea typeface="Roboto" panose="02000000000000000000" pitchFamily="2" charset="0"/>
                <a:cs typeface="Roboto" panose="02000000000000000000" pitchFamily="2" charset="0"/>
              </a:defRPr>
            </a:lvl3pPr>
            <a:lvl4pPr>
              <a:defRPr sz="1200" b="0" i="0">
                <a:latin typeface="Roboto" panose="02000000000000000000" pitchFamily="2" charset="0"/>
                <a:ea typeface="Roboto" panose="02000000000000000000" pitchFamily="2" charset="0"/>
                <a:cs typeface="Roboto" panose="02000000000000000000" pitchFamily="2" charset="0"/>
              </a:defRPr>
            </a:lvl4pPr>
            <a:lvl5pPr>
              <a:defRPr sz="1200" b="0" i="0">
                <a:latin typeface="Roboto" panose="02000000000000000000" pitchFamily="2" charset="0"/>
                <a:ea typeface="Roboto" panose="02000000000000000000" pitchFamily="2" charset="0"/>
                <a:cs typeface="Roboto" panose="02000000000000000000" pitchFamily="2" charset="0"/>
              </a:defRPr>
            </a:lvl5pPr>
          </a:lstStyle>
          <a:p>
            <a:pPr lvl="0"/>
            <a:r>
              <a:rPr lang="en-US" dirty="0"/>
              <a:t>Click to edit Master text styles</a:t>
            </a:r>
          </a:p>
        </p:txBody>
      </p:sp>
      <p:sp>
        <p:nvSpPr>
          <p:cNvPr id="26" name="Text Placeholder 12"/>
          <p:cNvSpPr>
            <a:spLocks noGrp="1"/>
          </p:cNvSpPr>
          <p:nvPr>
            <p:ph type="body" sz="quarter" idx="20"/>
          </p:nvPr>
        </p:nvSpPr>
        <p:spPr>
          <a:xfrm>
            <a:off x="4434840" y="4343400"/>
            <a:ext cx="1295400" cy="369332"/>
          </a:xfrm>
        </p:spPr>
        <p:txBody>
          <a:bodyPr/>
          <a:lstStyle>
            <a:lvl1pPr algn="ctr">
              <a:defRPr sz="1200" b="0" i="0">
                <a:latin typeface="+mn-lt"/>
                <a:ea typeface="Roboto" panose="02000000000000000000"/>
                <a:cs typeface="Roboto" panose="02000000000000000000"/>
              </a:defRPr>
            </a:lvl1pPr>
            <a:lvl2pPr>
              <a:defRPr sz="1200" b="0" i="0">
                <a:latin typeface="Roboto" panose="02000000000000000000" pitchFamily="2" charset="0"/>
                <a:ea typeface="Roboto" panose="02000000000000000000" pitchFamily="2" charset="0"/>
                <a:cs typeface="Roboto" panose="02000000000000000000" pitchFamily="2" charset="0"/>
              </a:defRPr>
            </a:lvl2pPr>
            <a:lvl3pPr>
              <a:defRPr sz="1200" b="0" i="0">
                <a:latin typeface="Roboto" panose="02000000000000000000" pitchFamily="2" charset="0"/>
                <a:ea typeface="Roboto" panose="02000000000000000000" pitchFamily="2" charset="0"/>
                <a:cs typeface="Roboto" panose="02000000000000000000" pitchFamily="2" charset="0"/>
              </a:defRPr>
            </a:lvl3pPr>
            <a:lvl4pPr>
              <a:defRPr sz="1200" b="0" i="0">
                <a:latin typeface="Roboto" panose="02000000000000000000" pitchFamily="2" charset="0"/>
                <a:ea typeface="Roboto" panose="02000000000000000000" pitchFamily="2" charset="0"/>
                <a:cs typeface="Roboto" panose="02000000000000000000" pitchFamily="2" charset="0"/>
              </a:defRPr>
            </a:lvl4pPr>
            <a:lvl5pPr>
              <a:defRPr sz="1200" b="0" i="0">
                <a:latin typeface="Roboto" panose="02000000000000000000" pitchFamily="2" charset="0"/>
                <a:ea typeface="Roboto" panose="02000000000000000000" pitchFamily="2" charset="0"/>
                <a:cs typeface="Roboto" panose="02000000000000000000" pitchFamily="2" charset="0"/>
              </a:defRPr>
            </a:lvl5pPr>
          </a:lstStyle>
          <a:p>
            <a:pPr lvl="0"/>
            <a:r>
              <a:rPr lang="en-US" dirty="0"/>
              <a:t>Click to edit Master text styles</a:t>
            </a:r>
          </a:p>
        </p:txBody>
      </p:sp>
      <p:sp>
        <p:nvSpPr>
          <p:cNvPr id="27" name="Text Placeholder 12"/>
          <p:cNvSpPr>
            <a:spLocks noGrp="1"/>
          </p:cNvSpPr>
          <p:nvPr>
            <p:ph type="body" sz="quarter" idx="21"/>
          </p:nvPr>
        </p:nvSpPr>
        <p:spPr>
          <a:xfrm>
            <a:off x="6412230" y="4343400"/>
            <a:ext cx="1295400" cy="369332"/>
          </a:xfrm>
        </p:spPr>
        <p:txBody>
          <a:bodyPr/>
          <a:lstStyle>
            <a:lvl1pPr algn="ctr">
              <a:defRPr sz="1200" b="0" i="0">
                <a:latin typeface="+mn-lt"/>
                <a:ea typeface="Roboto" panose="02000000000000000000"/>
                <a:cs typeface="Roboto" panose="02000000000000000000"/>
              </a:defRPr>
            </a:lvl1pPr>
            <a:lvl2pPr>
              <a:defRPr sz="1200" b="0" i="0">
                <a:latin typeface="Roboto" panose="02000000000000000000" pitchFamily="2" charset="0"/>
                <a:ea typeface="Roboto" panose="02000000000000000000" pitchFamily="2" charset="0"/>
                <a:cs typeface="Roboto" panose="02000000000000000000" pitchFamily="2" charset="0"/>
              </a:defRPr>
            </a:lvl2pPr>
            <a:lvl3pPr>
              <a:defRPr sz="1200" b="0" i="0">
                <a:latin typeface="Roboto" panose="02000000000000000000" pitchFamily="2" charset="0"/>
                <a:ea typeface="Roboto" panose="02000000000000000000" pitchFamily="2" charset="0"/>
                <a:cs typeface="Roboto" panose="02000000000000000000" pitchFamily="2" charset="0"/>
              </a:defRPr>
            </a:lvl3pPr>
            <a:lvl4pPr>
              <a:defRPr sz="1200" b="0" i="0">
                <a:latin typeface="Roboto" panose="02000000000000000000" pitchFamily="2" charset="0"/>
                <a:ea typeface="Roboto" panose="02000000000000000000" pitchFamily="2" charset="0"/>
                <a:cs typeface="Roboto" panose="02000000000000000000" pitchFamily="2" charset="0"/>
              </a:defRPr>
            </a:lvl4pPr>
            <a:lvl5pPr>
              <a:defRPr sz="1200" b="0" i="0">
                <a:latin typeface="Roboto" panose="02000000000000000000" pitchFamily="2" charset="0"/>
                <a:ea typeface="Roboto" panose="02000000000000000000" pitchFamily="2" charset="0"/>
                <a:cs typeface="Roboto" panose="02000000000000000000" pitchFamily="2" charset="0"/>
              </a:defRPr>
            </a:lvl5pPr>
          </a:lstStyle>
          <a:p>
            <a:pPr lvl="0"/>
            <a:r>
              <a:rPr lang="en-US" dirty="0"/>
              <a:t>Click to edit Master text styles</a:t>
            </a:r>
          </a:p>
        </p:txBody>
      </p:sp>
      <p:sp>
        <p:nvSpPr>
          <p:cNvPr id="28" name="Text Placeholder 12"/>
          <p:cNvSpPr>
            <a:spLocks noGrp="1"/>
          </p:cNvSpPr>
          <p:nvPr>
            <p:ph type="body" sz="quarter" idx="22"/>
          </p:nvPr>
        </p:nvSpPr>
        <p:spPr>
          <a:xfrm>
            <a:off x="8378190" y="4343400"/>
            <a:ext cx="1295400" cy="369332"/>
          </a:xfrm>
        </p:spPr>
        <p:txBody>
          <a:bodyPr/>
          <a:lstStyle>
            <a:lvl1pPr algn="ctr">
              <a:defRPr sz="1200" b="0" i="0">
                <a:latin typeface="+mn-lt"/>
                <a:ea typeface="Roboto" panose="02000000000000000000"/>
                <a:cs typeface="Roboto" panose="02000000000000000000"/>
              </a:defRPr>
            </a:lvl1pPr>
            <a:lvl2pPr>
              <a:defRPr sz="1200" b="0" i="0">
                <a:latin typeface="Roboto" panose="02000000000000000000" pitchFamily="2" charset="0"/>
                <a:ea typeface="Roboto" panose="02000000000000000000" pitchFamily="2" charset="0"/>
                <a:cs typeface="Roboto" panose="02000000000000000000" pitchFamily="2" charset="0"/>
              </a:defRPr>
            </a:lvl2pPr>
            <a:lvl3pPr>
              <a:defRPr sz="1200" b="0" i="0">
                <a:latin typeface="Roboto" panose="02000000000000000000" pitchFamily="2" charset="0"/>
                <a:ea typeface="Roboto" panose="02000000000000000000" pitchFamily="2" charset="0"/>
                <a:cs typeface="Roboto" panose="02000000000000000000" pitchFamily="2" charset="0"/>
              </a:defRPr>
            </a:lvl3pPr>
            <a:lvl4pPr>
              <a:defRPr sz="1200" b="0" i="0">
                <a:latin typeface="Roboto" panose="02000000000000000000" pitchFamily="2" charset="0"/>
                <a:ea typeface="Roboto" panose="02000000000000000000" pitchFamily="2" charset="0"/>
                <a:cs typeface="Roboto" panose="02000000000000000000" pitchFamily="2" charset="0"/>
              </a:defRPr>
            </a:lvl4pPr>
            <a:lvl5pPr>
              <a:defRPr sz="1200" b="0" i="0">
                <a:latin typeface="Roboto" panose="02000000000000000000" pitchFamily="2" charset="0"/>
                <a:ea typeface="Roboto" panose="02000000000000000000" pitchFamily="2" charset="0"/>
                <a:cs typeface="Roboto" panose="02000000000000000000" pitchFamily="2" charset="0"/>
              </a:defRPr>
            </a:lvl5pPr>
          </a:lstStyle>
          <a:p>
            <a:pPr lvl="0"/>
            <a:r>
              <a:rPr lang="en-US" dirty="0"/>
              <a:t>Click to edit Master text styles</a:t>
            </a:r>
          </a:p>
        </p:txBody>
      </p:sp>
      <p:sp>
        <p:nvSpPr>
          <p:cNvPr id="29" name="Text Placeholder 12"/>
          <p:cNvSpPr>
            <a:spLocks noGrp="1"/>
          </p:cNvSpPr>
          <p:nvPr>
            <p:ph type="body" sz="quarter" idx="23"/>
          </p:nvPr>
        </p:nvSpPr>
        <p:spPr>
          <a:xfrm>
            <a:off x="10355580" y="4343400"/>
            <a:ext cx="1295400" cy="369332"/>
          </a:xfrm>
        </p:spPr>
        <p:txBody>
          <a:bodyPr/>
          <a:lstStyle>
            <a:lvl1pPr algn="ctr">
              <a:defRPr sz="1200" b="0" i="0">
                <a:latin typeface="+mn-lt"/>
                <a:ea typeface="Roboto" panose="02000000000000000000"/>
                <a:cs typeface="Roboto" panose="02000000000000000000"/>
              </a:defRPr>
            </a:lvl1pPr>
            <a:lvl2pPr>
              <a:defRPr sz="1200" b="0" i="0">
                <a:latin typeface="Roboto" panose="02000000000000000000" pitchFamily="2" charset="0"/>
                <a:ea typeface="Roboto" panose="02000000000000000000" pitchFamily="2" charset="0"/>
                <a:cs typeface="Roboto" panose="02000000000000000000" pitchFamily="2" charset="0"/>
              </a:defRPr>
            </a:lvl2pPr>
            <a:lvl3pPr>
              <a:defRPr sz="1200" b="0" i="0">
                <a:latin typeface="Roboto" panose="02000000000000000000" pitchFamily="2" charset="0"/>
                <a:ea typeface="Roboto" panose="02000000000000000000" pitchFamily="2" charset="0"/>
                <a:cs typeface="Roboto" panose="02000000000000000000" pitchFamily="2" charset="0"/>
              </a:defRPr>
            </a:lvl3pPr>
            <a:lvl4pPr>
              <a:defRPr sz="1200" b="0" i="0">
                <a:latin typeface="Roboto" panose="02000000000000000000" pitchFamily="2" charset="0"/>
                <a:ea typeface="Roboto" panose="02000000000000000000" pitchFamily="2" charset="0"/>
                <a:cs typeface="Roboto" panose="02000000000000000000" pitchFamily="2" charset="0"/>
              </a:defRPr>
            </a:lvl4pPr>
            <a:lvl5pPr>
              <a:defRPr sz="1200" b="0" i="0">
                <a:latin typeface="Roboto" panose="02000000000000000000" pitchFamily="2" charset="0"/>
                <a:ea typeface="Roboto" panose="02000000000000000000" pitchFamily="2" charset="0"/>
                <a:cs typeface="Roboto" panose="02000000000000000000" pitchFamily="2" charset="0"/>
              </a:defRPr>
            </a:lvl5pPr>
          </a:lstStyle>
          <a:p>
            <a:pPr lvl="0"/>
            <a:r>
              <a:rPr lang="en-US" dirty="0"/>
              <a:t>Click to edit Master text styles</a:t>
            </a:r>
          </a:p>
        </p:txBody>
      </p:sp>
      <p:sp>
        <p:nvSpPr>
          <p:cNvPr id="19" name="Holder 4">
            <a:extLst>
              <a:ext uri="{FF2B5EF4-FFF2-40B4-BE49-F238E27FC236}">
                <a16:creationId xmlns:a16="http://schemas.microsoft.com/office/drawing/2014/main" id="{A52E6DF9-F7F3-43BE-8B17-C034159297DB}"/>
              </a:ext>
            </a:extLst>
          </p:cNvPr>
          <p:cNvSpPr>
            <a:spLocks noGrp="1"/>
          </p:cNvSpPr>
          <p:nvPr>
            <p:ph type="ftr" sz="quarter" idx="24"/>
          </p:nvPr>
        </p:nvSpPr>
        <p:spPr/>
        <p:txBody>
          <a:bodyPr/>
          <a:lstStyle>
            <a:lvl1pPr>
              <a:defRPr sz="1200" b="0" i="0">
                <a:solidFill>
                  <a:srgbClr val="969799"/>
                </a:solidFill>
                <a:latin typeface="+mn-lt"/>
                <a:cs typeface="Roboto"/>
              </a:defRPr>
            </a:lvl1pPr>
          </a:lstStyle>
          <a:p>
            <a:pPr>
              <a:defRPr/>
            </a:pPr>
            <a:r>
              <a:rPr lang="en-US"/>
              <a:t>pharmacist.com</a:t>
            </a:r>
          </a:p>
        </p:txBody>
      </p:sp>
      <p:sp>
        <p:nvSpPr>
          <p:cNvPr id="30" name="Holder 6">
            <a:extLst>
              <a:ext uri="{FF2B5EF4-FFF2-40B4-BE49-F238E27FC236}">
                <a16:creationId xmlns:a16="http://schemas.microsoft.com/office/drawing/2014/main" id="{60FB8A3D-676B-418B-BDFD-99911C61544F}"/>
              </a:ext>
            </a:extLst>
          </p:cNvPr>
          <p:cNvSpPr>
            <a:spLocks noGrp="1"/>
          </p:cNvSpPr>
          <p:nvPr>
            <p:ph type="sldNum" sz="quarter" idx="25"/>
          </p:nvPr>
        </p:nvSpPr>
        <p:spPr/>
        <p:txBody>
          <a:bodyPr/>
          <a:lstStyle>
            <a:lvl1pPr>
              <a:defRPr sz="1200" b="0" i="0">
                <a:solidFill>
                  <a:srgbClr val="969799"/>
                </a:solidFill>
                <a:latin typeface="Roboto"/>
                <a:cs typeface="Roboto"/>
              </a:defRPr>
            </a:lvl1pPr>
          </a:lstStyle>
          <a:p>
            <a:pPr>
              <a:defRPr/>
            </a:pPr>
            <a:fld id="{9BEB81A3-51BA-4473-92EA-2840FBED1475}" type="slidenum">
              <a:rPr/>
              <a:pPr>
                <a:defRPr/>
              </a:pPr>
              <a:t>‹#›</a:t>
            </a:fld>
            <a:endParaRPr/>
          </a:p>
        </p:txBody>
      </p:sp>
    </p:spTree>
    <p:extLst>
      <p:ext uri="{BB962C8B-B14F-4D97-AF65-F5344CB8AC3E}">
        <p14:creationId xmlns:p14="http://schemas.microsoft.com/office/powerpoint/2010/main" val="3135843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444500" y="1450192"/>
            <a:ext cx="11303000" cy="777136"/>
          </a:xfrm>
          <a:prstGeom prst="rect">
            <a:avLst/>
          </a:prstGeom>
        </p:spPr>
        <p:txBody>
          <a:bodyPr lIns="0" tIns="0" rIns="0" bIns="0"/>
          <a:lstStyle>
            <a:lvl1pPr>
              <a:defRPr sz="5050" b="0" i="0">
                <a:solidFill>
                  <a:srgbClr val="4A5FAB"/>
                </a:solidFill>
                <a:latin typeface="+mj-lt"/>
                <a:cs typeface="Roboto-Thin"/>
              </a:defRPr>
            </a:lvl1pPr>
          </a:lstStyle>
          <a:p>
            <a:endParaRPr/>
          </a:p>
        </p:txBody>
      </p:sp>
      <p:sp>
        <p:nvSpPr>
          <p:cNvPr id="3" name="Holder 3"/>
          <p:cNvSpPr>
            <a:spLocks noGrp="1"/>
          </p:cNvSpPr>
          <p:nvPr>
            <p:ph type="body" idx="1"/>
          </p:nvPr>
        </p:nvSpPr>
        <p:spPr>
          <a:xfrm>
            <a:off x="444500" y="3185938"/>
            <a:ext cx="11303000" cy="276999"/>
          </a:xfrm>
        </p:spPr>
        <p:txBody>
          <a:bodyPr lIns="0" tIns="0" rIns="0" bIns="0"/>
          <a:lstStyle>
            <a:lvl1pPr>
              <a:defRPr b="0" i="0">
                <a:solidFill>
                  <a:srgbClr val="00B3AA"/>
                </a:solidFill>
                <a:latin typeface="+mn-lt"/>
                <a:ea typeface="Roboto Medium" panose="02000000000000000000"/>
              </a:defRPr>
            </a:lvl1pPr>
          </a:lstStyle>
          <a:p>
            <a:endParaRPr/>
          </a:p>
        </p:txBody>
      </p:sp>
      <p:sp>
        <p:nvSpPr>
          <p:cNvPr id="4" name="Holder 4"/>
          <p:cNvSpPr>
            <a:spLocks noGrp="1"/>
          </p:cNvSpPr>
          <p:nvPr>
            <p:ph type="ftr" sz="quarter" idx="5"/>
          </p:nvPr>
        </p:nvSpPr>
        <p:spPr/>
        <p:txBody>
          <a:bodyPr lIns="0" tIns="0" rIns="0" bIns="0"/>
          <a:lstStyle>
            <a:lvl1pPr>
              <a:defRPr sz="1200" b="0" i="0">
                <a:solidFill>
                  <a:srgbClr val="969799"/>
                </a:solidFill>
                <a:latin typeface="Roboto"/>
                <a:cs typeface="Roboto"/>
              </a:defRPr>
            </a:lvl1pPr>
          </a:lstStyle>
          <a:p>
            <a:pPr marL="12700">
              <a:lnSpc>
                <a:spcPct val="100000"/>
              </a:lnSpc>
              <a:spcBef>
                <a:spcPts val="10"/>
              </a:spcBef>
            </a:pPr>
            <a:r>
              <a:t>pharmacist.com</a:t>
            </a:r>
          </a:p>
        </p:txBody>
      </p:sp>
      <p:sp>
        <p:nvSpPr>
          <p:cNvPr id="6" name="Holder 6"/>
          <p:cNvSpPr>
            <a:spLocks noGrp="1"/>
          </p:cNvSpPr>
          <p:nvPr>
            <p:ph type="sldNum" sz="quarter" idx="7"/>
          </p:nvPr>
        </p:nvSpPr>
        <p:spPr/>
        <p:txBody>
          <a:bodyPr lIns="0" tIns="0" rIns="0" bIns="0"/>
          <a:lstStyle>
            <a:lvl1pPr>
              <a:defRPr sz="1200" b="0" i="0">
                <a:solidFill>
                  <a:srgbClr val="969799"/>
                </a:solidFill>
                <a:latin typeface="Roboto"/>
                <a:cs typeface="Roboto"/>
              </a:defRPr>
            </a:lvl1pPr>
          </a:lstStyle>
          <a:p>
            <a:pPr marL="38100">
              <a:lnSpc>
                <a:spcPct val="100000"/>
              </a:lnSpc>
              <a:spcBef>
                <a:spcPts val="10"/>
              </a:spcBef>
            </a:pPr>
            <a:fld id="{81D60167-4931-47E6-BA6A-407CBD079E47}" type="slidenum">
              <a:rPr dirty="0"/>
              <a:t>‹#›</a:t>
            </a:fld>
            <a:endParaRPr/>
          </a:p>
        </p:txBody>
      </p:sp>
      <p:sp>
        <p:nvSpPr>
          <p:cNvPr id="7" name="Rectangle 6">
            <a:extLst>
              <a:ext uri="{FF2B5EF4-FFF2-40B4-BE49-F238E27FC236}">
                <a16:creationId xmlns:a16="http://schemas.microsoft.com/office/drawing/2014/main" id="{80C09AD9-3BB0-1A43-8683-1B70E5E2150A}"/>
              </a:ext>
            </a:extLst>
          </p:cNvPr>
          <p:cNvSpPr/>
          <p:nvPr userDrawn="1"/>
        </p:nvSpPr>
        <p:spPr>
          <a:xfrm>
            <a:off x="0" y="0"/>
            <a:ext cx="12192000" cy="808075"/>
          </a:xfrm>
          <a:prstGeom prst="rect">
            <a:avLst/>
          </a:prstGeom>
          <a:solidFill>
            <a:srgbClr val="4A5F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0ADA10A2-1048-1449-AE68-484C792BD4F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4500" y="252185"/>
            <a:ext cx="1130395" cy="357415"/>
          </a:xfrm>
          <a:prstGeom prst="rect">
            <a:avLst/>
          </a:prstGeom>
        </p:spPr>
      </p:pic>
      <p:sp>
        <p:nvSpPr>
          <p:cNvPr id="10" name="Text Placeholder 9">
            <a:extLst>
              <a:ext uri="{FF2B5EF4-FFF2-40B4-BE49-F238E27FC236}">
                <a16:creationId xmlns:a16="http://schemas.microsoft.com/office/drawing/2014/main" id="{126C80F6-F1F1-2E47-8285-B571C3F344FF}"/>
              </a:ext>
            </a:extLst>
          </p:cNvPr>
          <p:cNvSpPr>
            <a:spLocks noGrp="1"/>
          </p:cNvSpPr>
          <p:nvPr>
            <p:ph type="body" sz="quarter" idx="10"/>
          </p:nvPr>
        </p:nvSpPr>
        <p:spPr>
          <a:xfrm>
            <a:off x="457200" y="3657600"/>
            <a:ext cx="11290300" cy="609600"/>
          </a:xfrm>
        </p:spPr>
        <p:txBody>
          <a:bodyPr/>
          <a:lstStyle>
            <a:lvl1pPr>
              <a:defRPr sz="2400" b="0" i="0">
                <a:latin typeface="+mn-lt"/>
                <a:ea typeface="Roboto Light" panose="02000000000000000000"/>
              </a:defRPr>
            </a:lvl1pPr>
            <a:lvl2pPr>
              <a:defRPr sz="2400">
                <a:latin typeface="Roboto" panose="02000000000000000000" pitchFamily="2" charset="0"/>
                <a:ea typeface="Roboto" panose="02000000000000000000" pitchFamily="2" charset="0"/>
              </a:defRPr>
            </a:lvl2pPr>
            <a:lvl3pPr>
              <a:defRPr sz="2400">
                <a:latin typeface="Roboto" panose="02000000000000000000" pitchFamily="2" charset="0"/>
                <a:ea typeface="Roboto" panose="02000000000000000000" pitchFamily="2" charset="0"/>
              </a:defRPr>
            </a:lvl3pPr>
            <a:lvl4pPr>
              <a:defRPr sz="2400">
                <a:latin typeface="Roboto" panose="02000000000000000000" pitchFamily="2" charset="0"/>
                <a:ea typeface="Roboto" panose="02000000000000000000" pitchFamily="2" charset="0"/>
              </a:defRPr>
            </a:lvl4pPr>
            <a:lvl5pPr>
              <a:defRPr sz="2400">
                <a:latin typeface="Roboto" panose="02000000000000000000" pitchFamily="2" charset="0"/>
                <a:ea typeface="Roboto" panose="02000000000000000000" pitchFamily="2" charset="0"/>
              </a:defRPr>
            </a:lvl5pPr>
          </a:lstStyle>
          <a:p>
            <a:pPr lvl="0"/>
            <a:r>
              <a:rPr lang="en-US"/>
              <a:t>Click to edit Master text styles</a:t>
            </a:r>
          </a:p>
        </p:txBody>
      </p:sp>
      <p:sp>
        <p:nvSpPr>
          <p:cNvPr id="11" name="TextBox 10">
            <a:extLst>
              <a:ext uri="{FF2B5EF4-FFF2-40B4-BE49-F238E27FC236}">
                <a16:creationId xmlns:a16="http://schemas.microsoft.com/office/drawing/2014/main" id="{734CF006-A965-564F-AE51-0E7F31061310}"/>
              </a:ext>
            </a:extLst>
          </p:cNvPr>
          <p:cNvSpPr txBox="1"/>
          <p:nvPr userDrawn="1"/>
        </p:nvSpPr>
        <p:spPr>
          <a:xfrm>
            <a:off x="7696200" y="304800"/>
            <a:ext cx="4191000"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i="1" kern="1200">
                <a:solidFill>
                  <a:schemeClr val="bg1"/>
                </a:solidFill>
                <a:effectLst/>
                <a:latin typeface="Palatino Linotype" panose="02040502050505030304" pitchFamily="18" charset="0"/>
                <a:ea typeface="+mn-ea"/>
                <a:cs typeface="+mn-cs"/>
              </a:rPr>
              <a:t>For Every Pharmacist. For All of Pharmacy.</a:t>
            </a:r>
            <a:endParaRPr lang="en-US" sz="1400" kern="1200">
              <a:solidFill>
                <a:schemeClr val="bg1"/>
              </a:solidFill>
              <a:effectLst/>
              <a:latin typeface="Palatino Linotype" panose="02040502050505030304" pitchFamily="18" charset="0"/>
              <a:ea typeface="+mn-ea"/>
              <a:cs typeface="+mn-cs"/>
            </a:endParaRPr>
          </a:p>
        </p:txBody>
      </p:sp>
    </p:spTree>
    <p:extLst>
      <p:ext uri="{BB962C8B-B14F-4D97-AF65-F5344CB8AC3E}">
        <p14:creationId xmlns:p14="http://schemas.microsoft.com/office/powerpoint/2010/main" val="1076922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AE30ED8-D103-4954-89E4-B717D986C492}"/>
              </a:ext>
            </a:extLst>
          </p:cNvPr>
          <p:cNvSpPr/>
          <p:nvPr userDrawn="1"/>
        </p:nvSpPr>
        <p:spPr>
          <a:xfrm>
            <a:off x="0" y="0"/>
            <a:ext cx="12192000" cy="808038"/>
          </a:xfrm>
          <a:prstGeom prst="rect">
            <a:avLst/>
          </a:prstGeom>
          <a:solidFill>
            <a:srgbClr val="00B3A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6" name="Picture 8">
            <a:extLst>
              <a:ext uri="{FF2B5EF4-FFF2-40B4-BE49-F238E27FC236}">
                <a16:creationId xmlns:a16="http://schemas.microsoft.com/office/drawing/2014/main" id="{C0C5C5AF-1CB6-429F-89AD-E224254771D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44500" y="252413"/>
            <a:ext cx="1130300"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2DE20A92-9EBC-4775-9D1B-6335B7C2E890}"/>
              </a:ext>
            </a:extLst>
          </p:cNvPr>
          <p:cNvSpPr txBox="1">
            <a:spLocks noChangeArrowheads="1"/>
          </p:cNvSpPr>
          <p:nvPr userDrawn="1"/>
        </p:nvSpPr>
        <p:spPr bwMode="auto">
          <a:xfrm>
            <a:off x="7696200" y="304800"/>
            <a:ext cx="4191000" cy="307975"/>
          </a:xfrm>
          <a:prstGeom prst="rect">
            <a:avLst/>
          </a:prstGeom>
          <a:noFill/>
          <a:ln>
            <a:noFill/>
          </a:ln>
        </p:spPr>
        <p:txBody>
          <a:bodyPr>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defRPr>
            </a:lvl9pPr>
          </a:lstStyle>
          <a:p>
            <a:pPr algn="r" defTabSz="914400" eaLnBrk="1" hangingPunct="1">
              <a:defRPr/>
            </a:pPr>
            <a:r>
              <a:rPr lang="en-US" altLang="en-US" sz="1400" i="1">
                <a:solidFill>
                  <a:schemeClr val="bg1"/>
                </a:solidFill>
                <a:latin typeface="Palatino Linotype" panose="02040502050505030304" pitchFamily="18" charset="0"/>
              </a:rPr>
              <a:t>For Every Pharmacist. For All of Pharmacy.</a:t>
            </a:r>
            <a:endParaRPr lang="en-US" altLang="en-US" sz="1400">
              <a:solidFill>
                <a:schemeClr val="bg1"/>
              </a:solidFill>
              <a:latin typeface="Palatino Linotype" panose="02040502050505030304" pitchFamily="18" charset="0"/>
            </a:endParaRPr>
          </a:p>
        </p:txBody>
      </p:sp>
      <p:sp>
        <p:nvSpPr>
          <p:cNvPr id="10" name="Holder 2"/>
          <p:cNvSpPr>
            <a:spLocks noGrp="1"/>
          </p:cNvSpPr>
          <p:nvPr>
            <p:ph type="title"/>
          </p:nvPr>
        </p:nvSpPr>
        <p:spPr>
          <a:xfrm>
            <a:off x="444500" y="1450192"/>
            <a:ext cx="11303000" cy="1440814"/>
          </a:xfrm>
          <a:prstGeom prst="rect">
            <a:avLst/>
          </a:prstGeom>
        </p:spPr>
        <p:txBody>
          <a:bodyPr lIns="0" tIns="0" rIns="0" bIns="0"/>
          <a:lstStyle>
            <a:lvl1pPr>
              <a:defRPr sz="5050" b="0" i="0">
                <a:solidFill>
                  <a:srgbClr val="00B3A9"/>
                </a:solidFill>
                <a:latin typeface="+mj-lt"/>
                <a:cs typeface="Roboto-Thin"/>
              </a:defRPr>
            </a:lvl1pPr>
          </a:lstStyle>
          <a:p>
            <a:endParaRPr dirty="0"/>
          </a:p>
        </p:txBody>
      </p:sp>
      <p:sp>
        <p:nvSpPr>
          <p:cNvPr id="11" name="Holder 3"/>
          <p:cNvSpPr>
            <a:spLocks noGrp="1"/>
          </p:cNvSpPr>
          <p:nvPr>
            <p:ph type="body" idx="1"/>
          </p:nvPr>
        </p:nvSpPr>
        <p:spPr>
          <a:xfrm>
            <a:off x="444500" y="3185938"/>
            <a:ext cx="11303000" cy="276999"/>
          </a:xfrm>
        </p:spPr>
        <p:txBody>
          <a:bodyPr/>
          <a:lstStyle>
            <a:lvl1pPr>
              <a:defRPr b="0" i="0">
                <a:solidFill>
                  <a:srgbClr val="4A5FAB"/>
                </a:solidFill>
                <a:latin typeface="+mn-lt"/>
                <a:ea typeface="Roboto Medium" panose="02000000000000000000"/>
              </a:defRPr>
            </a:lvl1pPr>
          </a:lstStyle>
          <a:p>
            <a:endParaRPr dirty="0"/>
          </a:p>
        </p:txBody>
      </p:sp>
      <p:sp>
        <p:nvSpPr>
          <p:cNvPr id="12" name="Text Placeholder 9"/>
          <p:cNvSpPr>
            <a:spLocks noGrp="1"/>
          </p:cNvSpPr>
          <p:nvPr>
            <p:ph type="body" sz="quarter" idx="10"/>
          </p:nvPr>
        </p:nvSpPr>
        <p:spPr>
          <a:xfrm>
            <a:off x="457200" y="3657600"/>
            <a:ext cx="11290300" cy="609600"/>
          </a:xfrm>
        </p:spPr>
        <p:txBody>
          <a:bodyPr/>
          <a:lstStyle>
            <a:lvl1pPr>
              <a:defRPr sz="2400" b="0" i="0">
                <a:latin typeface="+mn-lt"/>
                <a:ea typeface="Roboto Light" panose="02000000000000000000"/>
              </a:defRPr>
            </a:lvl1pPr>
            <a:lvl2pPr>
              <a:defRPr sz="2400">
                <a:latin typeface="Roboto" panose="02000000000000000000" pitchFamily="2" charset="0"/>
                <a:ea typeface="Roboto" panose="02000000000000000000" pitchFamily="2" charset="0"/>
              </a:defRPr>
            </a:lvl2pPr>
            <a:lvl3pPr>
              <a:defRPr sz="2400">
                <a:latin typeface="Roboto" panose="02000000000000000000" pitchFamily="2" charset="0"/>
                <a:ea typeface="Roboto" panose="02000000000000000000" pitchFamily="2" charset="0"/>
              </a:defRPr>
            </a:lvl3pPr>
            <a:lvl4pPr>
              <a:defRPr sz="2400">
                <a:latin typeface="Roboto" panose="02000000000000000000" pitchFamily="2" charset="0"/>
                <a:ea typeface="Roboto" panose="02000000000000000000" pitchFamily="2" charset="0"/>
              </a:defRPr>
            </a:lvl4pPr>
            <a:lvl5pPr>
              <a:defRPr sz="2400">
                <a:latin typeface="Roboto" panose="02000000000000000000" pitchFamily="2" charset="0"/>
                <a:ea typeface="Roboto" panose="02000000000000000000" pitchFamily="2" charset="0"/>
              </a:defRPr>
            </a:lvl5pPr>
          </a:lstStyle>
          <a:p>
            <a:pPr lvl="0"/>
            <a:r>
              <a:rPr lang="en-US" dirty="0"/>
              <a:t>Click to edit Master text styles</a:t>
            </a:r>
          </a:p>
        </p:txBody>
      </p:sp>
      <p:sp>
        <p:nvSpPr>
          <p:cNvPr id="8" name="Holder 4">
            <a:extLst>
              <a:ext uri="{FF2B5EF4-FFF2-40B4-BE49-F238E27FC236}">
                <a16:creationId xmlns:a16="http://schemas.microsoft.com/office/drawing/2014/main" id="{9E8207DB-068E-41A6-A6BA-D07D122EE259}"/>
              </a:ext>
            </a:extLst>
          </p:cNvPr>
          <p:cNvSpPr>
            <a:spLocks noGrp="1"/>
          </p:cNvSpPr>
          <p:nvPr>
            <p:ph type="ftr" sz="quarter" idx="11"/>
          </p:nvPr>
        </p:nvSpPr>
        <p:spPr/>
        <p:txBody>
          <a:bodyPr/>
          <a:lstStyle>
            <a:lvl1pPr>
              <a:defRPr sz="1200" b="0" i="0">
                <a:solidFill>
                  <a:srgbClr val="969799"/>
                </a:solidFill>
                <a:latin typeface="+mn-lt"/>
                <a:cs typeface="Roboto"/>
              </a:defRPr>
            </a:lvl1pPr>
          </a:lstStyle>
          <a:p>
            <a:pPr>
              <a:defRPr/>
            </a:pPr>
            <a:r>
              <a:rPr lang="en-US"/>
              <a:t>pharmacist.com</a:t>
            </a:r>
          </a:p>
        </p:txBody>
      </p:sp>
      <p:sp>
        <p:nvSpPr>
          <p:cNvPr id="9" name="Holder 6">
            <a:extLst>
              <a:ext uri="{FF2B5EF4-FFF2-40B4-BE49-F238E27FC236}">
                <a16:creationId xmlns:a16="http://schemas.microsoft.com/office/drawing/2014/main" id="{85C2171B-9AB2-46A1-97BD-7446506DBE60}"/>
              </a:ext>
            </a:extLst>
          </p:cNvPr>
          <p:cNvSpPr>
            <a:spLocks noGrp="1"/>
          </p:cNvSpPr>
          <p:nvPr>
            <p:ph type="sldNum" sz="quarter" idx="12"/>
          </p:nvPr>
        </p:nvSpPr>
        <p:spPr/>
        <p:txBody>
          <a:bodyPr/>
          <a:lstStyle>
            <a:lvl1pPr>
              <a:defRPr sz="1200" b="0" i="0">
                <a:solidFill>
                  <a:srgbClr val="969799"/>
                </a:solidFill>
                <a:latin typeface="Roboto"/>
                <a:cs typeface="Roboto"/>
              </a:defRPr>
            </a:lvl1pPr>
          </a:lstStyle>
          <a:p>
            <a:pPr>
              <a:defRPr/>
            </a:pPr>
            <a:fld id="{3F8901EC-5F3C-4951-BFC5-16829EFBE192}" type="slidenum">
              <a:rPr/>
              <a:pPr>
                <a:defRPr/>
              </a:pPr>
              <a:t>‹#›</a:t>
            </a:fld>
            <a:endParaRPr/>
          </a:p>
        </p:txBody>
      </p:sp>
    </p:spTree>
    <p:extLst>
      <p:ext uri="{BB962C8B-B14F-4D97-AF65-F5344CB8AC3E}">
        <p14:creationId xmlns:p14="http://schemas.microsoft.com/office/powerpoint/2010/main" val="3514590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960D36C-A761-46A4-9BB7-BE2CA29BE6E8}"/>
              </a:ext>
            </a:extLst>
          </p:cNvPr>
          <p:cNvSpPr/>
          <p:nvPr userDrawn="1"/>
        </p:nvSpPr>
        <p:spPr>
          <a:xfrm>
            <a:off x="0" y="0"/>
            <a:ext cx="12192000" cy="808038"/>
          </a:xfrm>
          <a:prstGeom prst="rect">
            <a:avLst/>
          </a:prstGeom>
          <a:solidFill>
            <a:srgbClr val="00B3A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8" name="Picture 8">
            <a:extLst>
              <a:ext uri="{FF2B5EF4-FFF2-40B4-BE49-F238E27FC236}">
                <a16:creationId xmlns:a16="http://schemas.microsoft.com/office/drawing/2014/main" id="{0807EB8B-867E-482A-BC4B-A041098DA1F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44500" y="252413"/>
            <a:ext cx="1130300"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a:extLst>
              <a:ext uri="{FF2B5EF4-FFF2-40B4-BE49-F238E27FC236}">
                <a16:creationId xmlns:a16="http://schemas.microsoft.com/office/drawing/2014/main" id="{BFA5A448-7CCB-4ABF-AA35-02A1997CB46A}"/>
              </a:ext>
            </a:extLst>
          </p:cNvPr>
          <p:cNvSpPr txBox="1">
            <a:spLocks noChangeArrowheads="1"/>
          </p:cNvSpPr>
          <p:nvPr userDrawn="1"/>
        </p:nvSpPr>
        <p:spPr bwMode="auto">
          <a:xfrm>
            <a:off x="7696200" y="304800"/>
            <a:ext cx="4191000" cy="307975"/>
          </a:xfrm>
          <a:prstGeom prst="rect">
            <a:avLst/>
          </a:prstGeom>
          <a:noFill/>
          <a:ln>
            <a:noFill/>
          </a:ln>
        </p:spPr>
        <p:txBody>
          <a:bodyPr>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defRPr>
            </a:lvl9pPr>
          </a:lstStyle>
          <a:p>
            <a:pPr algn="r" defTabSz="914400" eaLnBrk="1" hangingPunct="1">
              <a:defRPr/>
            </a:pPr>
            <a:r>
              <a:rPr lang="en-US" altLang="en-US" sz="1400" i="1">
                <a:solidFill>
                  <a:schemeClr val="bg1"/>
                </a:solidFill>
                <a:latin typeface="Palatino Linotype" panose="02040502050505030304" pitchFamily="18" charset="0"/>
              </a:rPr>
              <a:t>For Every Pharmacist. For All of Pharmacy.</a:t>
            </a:r>
            <a:endParaRPr lang="en-US" altLang="en-US" sz="1400">
              <a:solidFill>
                <a:schemeClr val="bg1"/>
              </a:solidFill>
              <a:latin typeface="Palatino Linotype" panose="02040502050505030304" pitchFamily="18" charset="0"/>
            </a:endParaRPr>
          </a:p>
        </p:txBody>
      </p:sp>
      <p:sp>
        <p:nvSpPr>
          <p:cNvPr id="2" name="Holder 2"/>
          <p:cNvSpPr>
            <a:spLocks noGrp="1"/>
          </p:cNvSpPr>
          <p:nvPr>
            <p:ph type="title"/>
          </p:nvPr>
        </p:nvSpPr>
        <p:spPr>
          <a:xfrm>
            <a:off x="444500" y="1450192"/>
            <a:ext cx="5651500" cy="1440814"/>
          </a:xfrm>
          <a:prstGeom prst="rect">
            <a:avLst/>
          </a:prstGeom>
        </p:spPr>
        <p:txBody>
          <a:bodyPr lIns="0" tIns="0" rIns="0" bIns="0"/>
          <a:lstStyle>
            <a:lvl1pPr>
              <a:defRPr sz="5050" b="0" i="0">
                <a:solidFill>
                  <a:srgbClr val="00B3A9"/>
                </a:solidFill>
                <a:latin typeface="+mj-lt"/>
                <a:cs typeface="Roboto-Thin"/>
              </a:defRPr>
            </a:lvl1pPr>
          </a:lstStyle>
          <a:p>
            <a:endParaRPr dirty="0"/>
          </a:p>
        </p:txBody>
      </p:sp>
      <p:sp>
        <p:nvSpPr>
          <p:cNvPr id="3" name="Holder 3"/>
          <p:cNvSpPr>
            <a:spLocks noGrp="1"/>
          </p:cNvSpPr>
          <p:nvPr>
            <p:ph type="body" idx="1"/>
          </p:nvPr>
        </p:nvSpPr>
        <p:spPr>
          <a:xfrm>
            <a:off x="444500" y="3185938"/>
            <a:ext cx="5651500" cy="276999"/>
          </a:xfrm>
        </p:spPr>
        <p:txBody>
          <a:bodyPr/>
          <a:lstStyle>
            <a:lvl1pPr>
              <a:defRPr b="0" i="0">
                <a:solidFill>
                  <a:srgbClr val="4A5FAB"/>
                </a:solidFill>
                <a:latin typeface="+mn-lt"/>
                <a:ea typeface="Roboto Medium" panose="02000000000000000000"/>
              </a:defRPr>
            </a:lvl1pPr>
          </a:lstStyle>
          <a:p>
            <a:endParaRPr dirty="0"/>
          </a:p>
        </p:txBody>
      </p:sp>
      <p:sp>
        <p:nvSpPr>
          <p:cNvPr id="10" name="Text Placeholder 9"/>
          <p:cNvSpPr>
            <a:spLocks noGrp="1"/>
          </p:cNvSpPr>
          <p:nvPr>
            <p:ph type="body" sz="quarter" idx="10"/>
          </p:nvPr>
        </p:nvSpPr>
        <p:spPr>
          <a:xfrm>
            <a:off x="457200" y="3657600"/>
            <a:ext cx="5638800" cy="369332"/>
          </a:xfrm>
        </p:spPr>
        <p:txBody>
          <a:bodyPr/>
          <a:lstStyle>
            <a:lvl1pPr>
              <a:defRPr sz="2400" b="0" i="0">
                <a:latin typeface="+mn-lt"/>
                <a:ea typeface="Roboto Light" panose="02000000000000000000"/>
              </a:defRPr>
            </a:lvl1pPr>
            <a:lvl2pPr>
              <a:defRPr sz="2400">
                <a:latin typeface="Roboto" panose="02000000000000000000" pitchFamily="2" charset="0"/>
                <a:ea typeface="Roboto" panose="02000000000000000000" pitchFamily="2" charset="0"/>
              </a:defRPr>
            </a:lvl2pPr>
            <a:lvl3pPr>
              <a:defRPr sz="2400">
                <a:latin typeface="Roboto" panose="02000000000000000000" pitchFamily="2" charset="0"/>
                <a:ea typeface="Roboto" panose="02000000000000000000" pitchFamily="2" charset="0"/>
              </a:defRPr>
            </a:lvl3pPr>
            <a:lvl4pPr>
              <a:defRPr sz="2400">
                <a:latin typeface="Roboto" panose="02000000000000000000" pitchFamily="2" charset="0"/>
                <a:ea typeface="Roboto" panose="02000000000000000000" pitchFamily="2" charset="0"/>
              </a:defRPr>
            </a:lvl4pPr>
            <a:lvl5pPr>
              <a:defRPr sz="2400">
                <a:latin typeface="Roboto" panose="02000000000000000000" pitchFamily="2" charset="0"/>
                <a:ea typeface="Roboto" panose="02000000000000000000" pitchFamily="2" charset="0"/>
              </a:defRPr>
            </a:lvl5pPr>
          </a:lstStyle>
          <a:p>
            <a:pPr lvl="0"/>
            <a:r>
              <a:rPr lang="en-US" dirty="0"/>
              <a:t>Click to edit Master text styles</a:t>
            </a:r>
          </a:p>
        </p:txBody>
      </p:sp>
      <p:sp>
        <p:nvSpPr>
          <p:cNvPr id="9" name="Picture Placeholder 8"/>
          <p:cNvSpPr>
            <a:spLocks noGrp="1"/>
          </p:cNvSpPr>
          <p:nvPr>
            <p:ph type="pic" sz="quarter" idx="11"/>
          </p:nvPr>
        </p:nvSpPr>
        <p:spPr>
          <a:xfrm>
            <a:off x="7086600" y="1447800"/>
            <a:ext cx="4648200" cy="3352800"/>
          </a:xfrm>
        </p:spPr>
        <p:txBody>
          <a:bodyPr/>
          <a:lstStyle/>
          <a:p>
            <a:pPr lvl="0"/>
            <a:endParaRPr lang="en-US" noProof="0"/>
          </a:p>
        </p:txBody>
      </p:sp>
      <p:sp>
        <p:nvSpPr>
          <p:cNvPr id="13" name="Text Placeholder 12"/>
          <p:cNvSpPr>
            <a:spLocks noGrp="1"/>
          </p:cNvSpPr>
          <p:nvPr>
            <p:ph type="body" sz="quarter" idx="12"/>
          </p:nvPr>
        </p:nvSpPr>
        <p:spPr>
          <a:xfrm>
            <a:off x="7086600" y="5029200"/>
            <a:ext cx="4648200" cy="923330"/>
          </a:xfrm>
        </p:spPr>
        <p:txBody>
          <a:bodyPr/>
          <a:lstStyle>
            <a:lvl1pPr>
              <a:defRPr sz="1200" b="0" i="0">
                <a:latin typeface="+mn-lt"/>
                <a:ea typeface="Roboto" panose="02000000000000000000"/>
                <a:cs typeface="Roboto" panose="02000000000000000000"/>
              </a:defRPr>
            </a:lvl1pPr>
            <a:lvl2pPr>
              <a:defRPr sz="1200" b="0" i="0">
                <a:latin typeface="+mn-lt"/>
                <a:ea typeface="Roboto" panose="02000000000000000000"/>
                <a:cs typeface="Roboto" panose="02000000000000000000"/>
              </a:defRPr>
            </a:lvl2pPr>
            <a:lvl3pPr>
              <a:defRPr sz="1200" b="0" i="0">
                <a:latin typeface="+mn-lt"/>
                <a:ea typeface="Roboto" panose="02000000000000000000"/>
                <a:cs typeface="Roboto" panose="02000000000000000000"/>
              </a:defRPr>
            </a:lvl3pPr>
            <a:lvl4pPr>
              <a:defRPr sz="1200" b="0" i="0">
                <a:latin typeface="+mn-lt"/>
                <a:ea typeface="Roboto" panose="02000000000000000000"/>
                <a:cs typeface="Roboto" panose="02000000000000000000"/>
              </a:defRPr>
            </a:lvl4pPr>
            <a:lvl5pPr>
              <a:defRPr sz="1200" b="0" i="0">
                <a:latin typeface="+mn-lt"/>
                <a:ea typeface="Roboto" panose="02000000000000000000"/>
                <a:cs typeface="Roboto" panose="0200000000000000000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Holder 4">
            <a:extLst>
              <a:ext uri="{FF2B5EF4-FFF2-40B4-BE49-F238E27FC236}">
                <a16:creationId xmlns:a16="http://schemas.microsoft.com/office/drawing/2014/main" id="{CD48D692-F9C1-4742-AD26-2414128EEB3C}"/>
              </a:ext>
            </a:extLst>
          </p:cNvPr>
          <p:cNvSpPr>
            <a:spLocks noGrp="1"/>
          </p:cNvSpPr>
          <p:nvPr>
            <p:ph type="ftr" sz="quarter" idx="13"/>
          </p:nvPr>
        </p:nvSpPr>
        <p:spPr/>
        <p:txBody>
          <a:bodyPr/>
          <a:lstStyle>
            <a:lvl1pPr>
              <a:defRPr sz="1200" b="0" i="0">
                <a:solidFill>
                  <a:srgbClr val="969799"/>
                </a:solidFill>
                <a:latin typeface="+mn-lt"/>
                <a:cs typeface="Roboto"/>
              </a:defRPr>
            </a:lvl1pPr>
          </a:lstStyle>
          <a:p>
            <a:pPr>
              <a:defRPr/>
            </a:pPr>
            <a:r>
              <a:rPr lang="en-US"/>
              <a:t>pharmacist.com</a:t>
            </a:r>
          </a:p>
        </p:txBody>
      </p:sp>
      <p:sp>
        <p:nvSpPr>
          <p:cNvPr id="14" name="Holder 6">
            <a:extLst>
              <a:ext uri="{FF2B5EF4-FFF2-40B4-BE49-F238E27FC236}">
                <a16:creationId xmlns:a16="http://schemas.microsoft.com/office/drawing/2014/main" id="{000D83FA-99A9-4A7D-91AF-3C31B84F47E9}"/>
              </a:ext>
            </a:extLst>
          </p:cNvPr>
          <p:cNvSpPr>
            <a:spLocks noGrp="1"/>
          </p:cNvSpPr>
          <p:nvPr>
            <p:ph type="sldNum" sz="quarter" idx="14"/>
          </p:nvPr>
        </p:nvSpPr>
        <p:spPr/>
        <p:txBody>
          <a:bodyPr/>
          <a:lstStyle>
            <a:lvl1pPr>
              <a:defRPr sz="1200" b="0" i="0">
                <a:solidFill>
                  <a:srgbClr val="969799"/>
                </a:solidFill>
                <a:latin typeface="Roboto"/>
                <a:cs typeface="Roboto"/>
              </a:defRPr>
            </a:lvl1pPr>
          </a:lstStyle>
          <a:p>
            <a:pPr>
              <a:defRPr/>
            </a:pPr>
            <a:fld id="{EF5C44B7-FA74-4173-9977-AF7DF698D917}" type="slidenum">
              <a:rPr/>
              <a:pPr>
                <a:defRPr/>
              </a:pPr>
              <a:t>‹#›</a:t>
            </a:fld>
            <a:endParaRPr/>
          </a:p>
        </p:txBody>
      </p:sp>
    </p:spTree>
    <p:extLst>
      <p:ext uri="{BB962C8B-B14F-4D97-AF65-F5344CB8AC3E}">
        <p14:creationId xmlns:p14="http://schemas.microsoft.com/office/powerpoint/2010/main" val="4181042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529035E-A8CB-4ED4-BF88-31A851809E3C}"/>
              </a:ext>
            </a:extLst>
          </p:cNvPr>
          <p:cNvSpPr/>
          <p:nvPr userDrawn="1"/>
        </p:nvSpPr>
        <p:spPr>
          <a:xfrm>
            <a:off x="0" y="0"/>
            <a:ext cx="12192000" cy="808038"/>
          </a:xfrm>
          <a:prstGeom prst="rect">
            <a:avLst/>
          </a:prstGeom>
          <a:solidFill>
            <a:srgbClr val="00B3A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6" name="Picture 8">
            <a:extLst>
              <a:ext uri="{FF2B5EF4-FFF2-40B4-BE49-F238E27FC236}">
                <a16:creationId xmlns:a16="http://schemas.microsoft.com/office/drawing/2014/main" id="{524270F5-2D5D-4A6D-910C-E898A080BB0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44500" y="252413"/>
            <a:ext cx="1130300"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E8A357BB-329C-489F-8BEC-696A40A224FF}"/>
              </a:ext>
            </a:extLst>
          </p:cNvPr>
          <p:cNvSpPr txBox="1">
            <a:spLocks noChangeArrowheads="1"/>
          </p:cNvSpPr>
          <p:nvPr userDrawn="1"/>
        </p:nvSpPr>
        <p:spPr bwMode="auto">
          <a:xfrm>
            <a:off x="7696200" y="304800"/>
            <a:ext cx="4191000" cy="307975"/>
          </a:xfrm>
          <a:prstGeom prst="rect">
            <a:avLst/>
          </a:prstGeom>
          <a:noFill/>
          <a:ln>
            <a:noFill/>
          </a:ln>
        </p:spPr>
        <p:txBody>
          <a:bodyPr>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defRPr>
            </a:lvl9pPr>
          </a:lstStyle>
          <a:p>
            <a:pPr algn="r" defTabSz="914400" eaLnBrk="1" hangingPunct="1">
              <a:defRPr/>
            </a:pPr>
            <a:r>
              <a:rPr lang="en-US" altLang="en-US" sz="1400" i="1">
                <a:solidFill>
                  <a:schemeClr val="bg1"/>
                </a:solidFill>
                <a:latin typeface="Palatino Linotype" panose="02040502050505030304" pitchFamily="18" charset="0"/>
              </a:rPr>
              <a:t>For Every Pharmacist. For All of Pharmacy.</a:t>
            </a:r>
            <a:endParaRPr lang="en-US" altLang="en-US" sz="1400">
              <a:solidFill>
                <a:schemeClr val="bg1"/>
              </a:solidFill>
              <a:latin typeface="Palatino Linotype" panose="02040502050505030304" pitchFamily="18" charset="0"/>
            </a:endParaRPr>
          </a:p>
        </p:txBody>
      </p:sp>
      <p:sp>
        <p:nvSpPr>
          <p:cNvPr id="3" name="Holder 3"/>
          <p:cNvSpPr>
            <a:spLocks noGrp="1"/>
          </p:cNvSpPr>
          <p:nvPr>
            <p:ph type="body" idx="1"/>
          </p:nvPr>
        </p:nvSpPr>
        <p:spPr>
          <a:xfrm>
            <a:off x="444500" y="2743200"/>
            <a:ext cx="5651500" cy="276999"/>
          </a:xfrm>
        </p:spPr>
        <p:txBody>
          <a:bodyPr/>
          <a:lstStyle>
            <a:lvl1pPr>
              <a:defRPr b="0" i="0">
                <a:solidFill>
                  <a:srgbClr val="4A5FAB"/>
                </a:solidFill>
                <a:latin typeface="+mn-lt"/>
                <a:ea typeface="Roboto Medium" panose="02000000000000000000"/>
              </a:defRPr>
            </a:lvl1pPr>
          </a:lstStyle>
          <a:p>
            <a:endParaRPr dirty="0"/>
          </a:p>
        </p:txBody>
      </p:sp>
      <p:sp>
        <p:nvSpPr>
          <p:cNvPr id="14" name="Text Placeholder 13"/>
          <p:cNvSpPr>
            <a:spLocks noGrp="1"/>
          </p:cNvSpPr>
          <p:nvPr>
            <p:ph type="body" sz="quarter" idx="10"/>
          </p:nvPr>
        </p:nvSpPr>
        <p:spPr>
          <a:xfrm>
            <a:off x="444500" y="3276600"/>
            <a:ext cx="11353800" cy="1846659"/>
          </a:xfrm>
        </p:spPr>
        <p:txBody>
          <a:bodyPr/>
          <a:lstStyle>
            <a:lvl1pPr>
              <a:defRPr sz="2400" b="0" i="0">
                <a:latin typeface="+mn-lt"/>
                <a:ea typeface="Roboto Light" panose="02000000000000000000"/>
              </a:defRPr>
            </a:lvl1pPr>
            <a:lvl2pPr>
              <a:defRPr sz="2400" b="0" i="0">
                <a:latin typeface="+mn-lt"/>
                <a:ea typeface="Roboto Light" panose="02000000000000000000"/>
              </a:defRPr>
            </a:lvl2pPr>
            <a:lvl3pPr>
              <a:defRPr sz="2400" b="0" i="0">
                <a:latin typeface="+mn-lt"/>
                <a:ea typeface="Roboto Light" panose="02000000000000000000"/>
              </a:defRPr>
            </a:lvl3pPr>
            <a:lvl4pPr>
              <a:defRPr sz="2400" b="0" i="0">
                <a:latin typeface="+mn-lt"/>
                <a:ea typeface="Roboto Light" panose="02000000000000000000"/>
              </a:defRPr>
            </a:lvl4pPr>
            <a:lvl5pPr>
              <a:defRPr sz="2400" b="0" i="0">
                <a:latin typeface="+mn-lt"/>
                <a:ea typeface="Roboto Light" panose="0200000000000000000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Holder 2"/>
          <p:cNvSpPr>
            <a:spLocks noGrp="1"/>
          </p:cNvSpPr>
          <p:nvPr>
            <p:ph type="title"/>
          </p:nvPr>
        </p:nvSpPr>
        <p:spPr>
          <a:xfrm>
            <a:off x="444500" y="1450192"/>
            <a:ext cx="5651500" cy="1140608"/>
          </a:xfrm>
          <a:prstGeom prst="rect">
            <a:avLst/>
          </a:prstGeom>
        </p:spPr>
        <p:txBody>
          <a:bodyPr lIns="0" tIns="0" rIns="0" bIns="0"/>
          <a:lstStyle>
            <a:lvl1pPr>
              <a:defRPr sz="5050" b="0" i="0">
                <a:solidFill>
                  <a:srgbClr val="00B3A9"/>
                </a:solidFill>
                <a:latin typeface="+mj-lt"/>
                <a:cs typeface="Roboto-Thin"/>
              </a:defRPr>
            </a:lvl1pPr>
          </a:lstStyle>
          <a:p>
            <a:endParaRPr dirty="0"/>
          </a:p>
        </p:txBody>
      </p:sp>
      <p:sp>
        <p:nvSpPr>
          <p:cNvPr id="8" name="Holder 4">
            <a:extLst>
              <a:ext uri="{FF2B5EF4-FFF2-40B4-BE49-F238E27FC236}">
                <a16:creationId xmlns:a16="http://schemas.microsoft.com/office/drawing/2014/main" id="{5F3CB1AF-7B3F-4360-864D-3D34CF7B86CC}"/>
              </a:ext>
            </a:extLst>
          </p:cNvPr>
          <p:cNvSpPr>
            <a:spLocks noGrp="1"/>
          </p:cNvSpPr>
          <p:nvPr>
            <p:ph type="ftr" sz="quarter" idx="11"/>
          </p:nvPr>
        </p:nvSpPr>
        <p:spPr/>
        <p:txBody>
          <a:bodyPr/>
          <a:lstStyle>
            <a:lvl1pPr>
              <a:defRPr sz="1200" b="0" i="0">
                <a:solidFill>
                  <a:srgbClr val="969799"/>
                </a:solidFill>
                <a:latin typeface="+mn-lt"/>
                <a:cs typeface="Roboto"/>
              </a:defRPr>
            </a:lvl1pPr>
          </a:lstStyle>
          <a:p>
            <a:pPr>
              <a:defRPr/>
            </a:pPr>
            <a:r>
              <a:rPr lang="en-US"/>
              <a:t>pharmacist.com</a:t>
            </a:r>
          </a:p>
        </p:txBody>
      </p:sp>
      <p:sp>
        <p:nvSpPr>
          <p:cNvPr id="9" name="Holder 6">
            <a:extLst>
              <a:ext uri="{FF2B5EF4-FFF2-40B4-BE49-F238E27FC236}">
                <a16:creationId xmlns:a16="http://schemas.microsoft.com/office/drawing/2014/main" id="{AB896709-728C-4ED7-95F9-C0FA84FE2D32}"/>
              </a:ext>
            </a:extLst>
          </p:cNvPr>
          <p:cNvSpPr>
            <a:spLocks noGrp="1"/>
          </p:cNvSpPr>
          <p:nvPr>
            <p:ph type="sldNum" sz="quarter" idx="12"/>
          </p:nvPr>
        </p:nvSpPr>
        <p:spPr/>
        <p:txBody>
          <a:bodyPr/>
          <a:lstStyle>
            <a:lvl1pPr>
              <a:defRPr sz="1200" b="0" i="0">
                <a:solidFill>
                  <a:srgbClr val="969799"/>
                </a:solidFill>
                <a:latin typeface="Roboto"/>
                <a:cs typeface="Roboto"/>
              </a:defRPr>
            </a:lvl1pPr>
          </a:lstStyle>
          <a:p>
            <a:pPr>
              <a:defRPr/>
            </a:pPr>
            <a:fld id="{1D7AB724-4A0A-48F8-B2FB-F2F63EE3580F}" type="slidenum">
              <a:rPr/>
              <a:pPr>
                <a:defRPr/>
              </a:pPr>
              <a:t>‹#›</a:t>
            </a:fld>
            <a:endParaRPr/>
          </a:p>
        </p:txBody>
      </p:sp>
    </p:spTree>
    <p:extLst>
      <p:ext uri="{BB962C8B-B14F-4D97-AF65-F5344CB8AC3E}">
        <p14:creationId xmlns:p14="http://schemas.microsoft.com/office/powerpoint/2010/main" val="3774905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1BC8C90-F48B-4986-9868-5556108622DA}"/>
              </a:ext>
            </a:extLst>
          </p:cNvPr>
          <p:cNvSpPr/>
          <p:nvPr userDrawn="1"/>
        </p:nvSpPr>
        <p:spPr>
          <a:xfrm>
            <a:off x="0" y="0"/>
            <a:ext cx="12192000" cy="808038"/>
          </a:xfrm>
          <a:prstGeom prst="rect">
            <a:avLst/>
          </a:prstGeom>
          <a:solidFill>
            <a:srgbClr val="00B3A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5" name="Picture 8">
            <a:extLst>
              <a:ext uri="{FF2B5EF4-FFF2-40B4-BE49-F238E27FC236}">
                <a16:creationId xmlns:a16="http://schemas.microsoft.com/office/drawing/2014/main" id="{218FC305-D5A8-446E-B4EB-E1200126588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44500" y="252413"/>
            <a:ext cx="1130300"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E2884334-112B-4CFE-84AA-E86D317C5FFD}"/>
              </a:ext>
            </a:extLst>
          </p:cNvPr>
          <p:cNvSpPr txBox="1">
            <a:spLocks noChangeArrowheads="1"/>
          </p:cNvSpPr>
          <p:nvPr userDrawn="1"/>
        </p:nvSpPr>
        <p:spPr bwMode="auto">
          <a:xfrm>
            <a:off x="7696200" y="304800"/>
            <a:ext cx="4191000" cy="307975"/>
          </a:xfrm>
          <a:prstGeom prst="rect">
            <a:avLst/>
          </a:prstGeom>
          <a:noFill/>
          <a:ln>
            <a:noFill/>
          </a:ln>
        </p:spPr>
        <p:txBody>
          <a:bodyPr>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defRPr>
            </a:lvl9pPr>
          </a:lstStyle>
          <a:p>
            <a:pPr algn="r" defTabSz="914400" eaLnBrk="1" hangingPunct="1">
              <a:defRPr/>
            </a:pPr>
            <a:r>
              <a:rPr lang="en-US" altLang="en-US" sz="1400" i="1">
                <a:solidFill>
                  <a:schemeClr val="bg1"/>
                </a:solidFill>
                <a:latin typeface="Palatino Linotype" panose="02040502050505030304" pitchFamily="18" charset="0"/>
              </a:rPr>
              <a:t>For Every Pharmacist. For All of Pharmacy.</a:t>
            </a:r>
            <a:endParaRPr lang="en-US" altLang="en-US" sz="1400">
              <a:solidFill>
                <a:schemeClr val="bg1"/>
              </a:solidFill>
              <a:latin typeface="Palatino Linotype" panose="02040502050505030304" pitchFamily="18" charset="0"/>
            </a:endParaRPr>
          </a:p>
        </p:txBody>
      </p:sp>
      <p:sp>
        <p:nvSpPr>
          <p:cNvPr id="3" name="Holder 3"/>
          <p:cNvSpPr>
            <a:spLocks noGrp="1"/>
          </p:cNvSpPr>
          <p:nvPr>
            <p:ph type="body" idx="1"/>
          </p:nvPr>
        </p:nvSpPr>
        <p:spPr>
          <a:xfrm>
            <a:off x="444500" y="1890538"/>
            <a:ext cx="5651500" cy="276999"/>
          </a:xfrm>
        </p:spPr>
        <p:txBody>
          <a:bodyPr/>
          <a:lstStyle>
            <a:lvl1pPr>
              <a:defRPr b="0" i="0">
                <a:solidFill>
                  <a:srgbClr val="4A5FAB"/>
                </a:solidFill>
                <a:latin typeface="+mn-lt"/>
                <a:ea typeface="Roboto Medium" panose="02000000000000000000"/>
              </a:defRPr>
            </a:lvl1pPr>
          </a:lstStyle>
          <a:p>
            <a:endParaRPr dirty="0"/>
          </a:p>
        </p:txBody>
      </p:sp>
      <p:sp>
        <p:nvSpPr>
          <p:cNvPr id="14" name="Text Placeholder 13"/>
          <p:cNvSpPr>
            <a:spLocks noGrp="1"/>
          </p:cNvSpPr>
          <p:nvPr>
            <p:ph type="body" sz="quarter" idx="10"/>
          </p:nvPr>
        </p:nvSpPr>
        <p:spPr>
          <a:xfrm>
            <a:off x="457200" y="2438400"/>
            <a:ext cx="11353800" cy="1846659"/>
          </a:xfrm>
        </p:spPr>
        <p:txBody>
          <a:bodyPr/>
          <a:lstStyle>
            <a:lvl1pPr>
              <a:defRPr sz="2400" b="0" i="0">
                <a:latin typeface="+mn-lt"/>
                <a:ea typeface="Roboto Light" panose="02000000000000000000"/>
              </a:defRPr>
            </a:lvl1pPr>
            <a:lvl2pPr>
              <a:defRPr sz="2400" b="0" i="0">
                <a:latin typeface="+mn-lt"/>
                <a:ea typeface="Roboto Light" panose="02000000000000000000"/>
              </a:defRPr>
            </a:lvl2pPr>
            <a:lvl3pPr>
              <a:defRPr sz="2400" b="0" i="0">
                <a:latin typeface="+mn-lt"/>
                <a:ea typeface="Roboto Light" panose="02000000000000000000"/>
              </a:defRPr>
            </a:lvl3pPr>
            <a:lvl4pPr>
              <a:defRPr sz="2400" b="0" i="0">
                <a:latin typeface="+mn-lt"/>
                <a:ea typeface="Roboto Light" panose="02000000000000000000"/>
              </a:defRPr>
            </a:lvl4pPr>
            <a:lvl5pPr>
              <a:defRPr sz="2400" b="0" i="0">
                <a:latin typeface="+mn-lt"/>
                <a:ea typeface="Roboto Light" panose="0200000000000000000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Holder 4">
            <a:extLst>
              <a:ext uri="{FF2B5EF4-FFF2-40B4-BE49-F238E27FC236}">
                <a16:creationId xmlns:a16="http://schemas.microsoft.com/office/drawing/2014/main" id="{2C5C392B-E75D-468A-AEB9-8F72C1A05751}"/>
              </a:ext>
            </a:extLst>
          </p:cNvPr>
          <p:cNvSpPr>
            <a:spLocks noGrp="1"/>
          </p:cNvSpPr>
          <p:nvPr>
            <p:ph type="ftr" sz="quarter" idx="11"/>
          </p:nvPr>
        </p:nvSpPr>
        <p:spPr/>
        <p:txBody>
          <a:bodyPr/>
          <a:lstStyle>
            <a:lvl1pPr>
              <a:defRPr sz="1200" b="0" i="0">
                <a:solidFill>
                  <a:srgbClr val="969799"/>
                </a:solidFill>
                <a:latin typeface="+mn-lt"/>
                <a:cs typeface="Roboto"/>
              </a:defRPr>
            </a:lvl1pPr>
          </a:lstStyle>
          <a:p>
            <a:pPr>
              <a:defRPr/>
            </a:pPr>
            <a:r>
              <a:rPr lang="en-US"/>
              <a:t>pharmacist.com</a:t>
            </a:r>
          </a:p>
        </p:txBody>
      </p:sp>
      <p:sp>
        <p:nvSpPr>
          <p:cNvPr id="8" name="Holder 6">
            <a:extLst>
              <a:ext uri="{FF2B5EF4-FFF2-40B4-BE49-F238E27FC236}">
                <a16:creationId xmlns:a16="http://schemas.microsoft.com/office/drawing/2014/main" id="{E2491D89-BFF2-4336-B1F5-8DA8B496831C}"/>
              </a:ext>
            </a:extLst>
          </p:cNvPr>
          <p:cNvSpPr>
            <a:spLocks noGrp="1"/>
          </p:cNvSpPr>
          <p:nvPr>
            <p:ph type="sldNum" sz="quarter" idx="12"/>
          </p:nvPr>
        </p:nvSpPr>
        <p:spPr/>
        <p:txBody>
          <a:bodyPr/>
          <a:lstStyle>
            <a:lvl1pPr>
              <a:defRPr sz="1200" b="0" i="0">
                <a:solidFill>
                  <a:srgbClr val="969799"/>
                </a:solidFill>
                <a:latin typeface="Roboto"/>
                <a:cs typeface="Roboto"/>
              </a:defRPr>
            </a:lvl1pPr>
          </a:lstStyle>
          <a:p>
            <a:pPr>
              <a:defRPr/>
            </a:pPr>
            <a:fld id="{EE10DC55-B8DB-4C41-8B5B-EE29A405BEBF}" type="slidenum">
              <a:rPr/>
              <a:pPr>
                <a:defRPr/>
              </a:pPr>
              <a:t>‹#›</a:t>
            </a:fld>
            <a:endParaRPr/>
          </a:p>
        </p:txBody>
      </p:sp>
    </p:spTree>
    <p:extLst>
      <p:ext uri="{BB962C8B-B14F-4D97-AF65-F5344CB8AC3E}">
        <p14:creationId xmlns:p14="http://schemas.microsoft.com/office/powerpoint/2010/main" val="747696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5347B630-ED82-45B7-B937-B79770F0BBB0}"/>
              </a:ext>
            </a:extLst>
          </p:cNvPr>
          <p:cNvSpPr/>
          <p:nvPr userDrawn="1"/>
        </p:nvSpPr>
        <p:spPr>
          <a:xfrm>
            <a:off x="0" y="0"/>
            <a:ext cx="12192000" cy="808038"/>
          </a:xfrm>
          <a:prstGeom prst="rect">
            <a:avLst/>
          </a:prstGeom>
          <a:solidFill>
            <a:srgbClr val="00B3A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7" name="Picture 8">
            <a:extLst>
              <a:ext uri="{FF2B5EF4-FFF2-40B4-BE49-F238E27FC236}">
                <a16:creationId xmlns:a16="http://schemas.microsoft.com/office/drawing/2014/main" id="{7038B8D2-26A4-4660-8005-F75DAF1735E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44500" y="252413"/>
            <a:ext cx="1130300"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a:extLst>
              <a:ext uri="{FF2B5EF4-FFF2-40B4-BE49-F238E27FC236}">
                <a16:creationId xmlns:a16="http://schemas.microsoft.com/office/drawing/2014/main" id="{404F8069-BE28-47EF-A1F3-BA96C4EB5A88}"/>
              </a:ext>
            </a:extLst>
          </p:cNvPr>
          <p:cNvSpPr txBox="1">
            <a:spLocks noChangeArrowheads="1"/>
          </p:cNvSpPr>
          <p:nvPr userDrawn="1"/>
        </p:nvSpPr>
        <p:spPr bwMode="auto">
          <a:xfrm>
            <a:off x="7696200" y="304800"/>
            <a:ext cx="4191000" cy="307975"/>
          </a:xfrm>
          <a:prstGeom prst="rect">
            <a:avLst/>
          </a:prstGeom>
          <a:noFill/>
          <a:ln>
            <a:noFill/>
          </a:ln>
        </p:spPr>
        <p:txBody>
          <a:bodyPr>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defRPr>
            </a:lvl9pPr>
          </a:lstStyle>
          <a:p>
            <a:pPr algn="r" defTabSz="914400" eaLnBrk="1" hangingPunct="1">
              <a:defRPr/>
            </a:pPr>
            <a:r>
              <a:rPr lang="en-US" altLang="en-US" sz="1400" i="1">
                <a:solidFill>
                  <a:schemeClr val="bg1"/>
                </a:solidFill>
                <a:latin typeface="Palatino Linotype" panose="02040502050505030304" pitchFamily="18" charset="0"/>
              </a:rPr>
              <a:t>For Every Pharmacist. For All of Pharmacy.</a:t>
            </a:r>
            <a:endParaRPr lang="en-US" altLang="en-US" sz="1400">
              <a:solidFill>
                <a:schemeClr val="bg1"/>
              </a:solidFill>
              <a:latin typeface="Palatino Linotype" panose="02040502050505030304" pitchFamily="18" charset="0"/>
            </a:endParaRPr>
          </a:p>
        </p:txBody>
      </p:sp>
      <p:sp>
        <p:nvSpPr>
          <p:cNvPr id="10" name="Text Placeholder 9"/>
          <p:cNvSpPr>
            <a:spLocks noGrp="1"/>
          </p:cNvSpPr>
          <p:nvPr>
            <p:ph type="body" sz="quarter" idx="10"/>
          </p:nvPr>
        </p:nvSpPr>
        <p:spPr>
          <a:xfrm>
            <a:off x="457200" y="5486400"/>
            <a:ext cx="5638800" cy="369332"/>
          </a:xfrm>
        </p:spPr>
        <p:txBody>
          <a:bodyPr/>
          <a:lstStyle>
            <a:lvl1pPr>
              <a:defRPr sz="2400" b="0" i="0">
                <a:latin typeface="+mn-lt"/>
                <a:ea typeface="Roboto Light" panose="02000000000000000000"/>
              </a:defRPr>
            </a:lvl1pPr>
            <a:lvl2pPr>
              <a:defRPr sz="2400">
                <a:latin typeface="Roboto" panose="02000000000000000000" pitchFamily="2" charset="0"/>
                <a:ea typeface="Roboto" panose="02000000000000000000" pitchFamily="2" charset="0"/>
              </a:defRPr>
            </a:lvl2pPr>
            <a:lvl3pPr>
              <a:defRPr sz="2400">
                <a:latin typeface="Roboto" panose="02000000000000000000" pitchFamily="2" charset="0"/>
                <a:ea typeface="Roboto" panose="02000000000000000000" pitchFamily="2" charset="0"/>
              </a:defRPr>
            </a:lvl3pPr>
            <a:lvl4pPr>
              <a:defRPr sz="2400">
                <a:latin typeface="Roboto" panose="02000000000000000000" pitchFamily="2" charset="0"/>
                <a:ea typeface="Roboto" panose="02000000000000000000" pitchFamily="2" charset="0"/>
              </a:defRPr>
            </a:lvl4pPr>
            <a:lvl5pPr>
              <a:defRPr sz="2400">
                <a:latin typeface="Roboto" panose="02000000000000000000" pitchFamily="2" charset="0"/>
                <a:ea typeface="Roboto" panose="02000000000000000000" pitchFamily="2" charset="0"/>
              </a:defRPr>
            </a:lvl5pPr>
          </a:lstStyle>
          <a:p>
            <a:pPr lvl="0"/>
            <a:r>
              <a:rPr lang="en-US" dirty="0"/>
              <a:t>Click to edit Master text styles</a:t>
            </a:r>
          </a:p>
        </p:txBody>
      </p:sp>
      <p:sp>
        <p:nvSpPr>
          <p:cNvPr id="13" name="Text Placeholder 12"/>
          <p:cNvSpPr>
            <a:spLocks noGrp="1"/>
          </p:cNvSpPr>
          <p:nvPr>
            <p:ph type="body" sz="quarter" idx="12"/>
          </p:nvPr>
        </p:nvSpPr>
        <p:spPr>
          <a:xfrm>
            <a:off x="457200" y="4343400"/>
            <a:ext cx="1295400" cy="369332"/>
          </a:xfrm>
        </p:spPr>
        <p:txBody>
          <a:bodyPr/>
          <a:lstStyle>
            <a:lvl1pPr algn="ctr">
              <a:defRPr sz="1200" b="0" i="0">
                <a:latin typeface="+mn-lt"/>
                <a:ea typeface="Roboto" panose="02000000000000000000"/>
                <a:cs typeface="Roboto" panose="02000000000000000000"/>
              </a:defRPr>
            </a:lvl1pPr>
            <a:lvl2pPr>
              <a:defRPr sz="1200" b="0" i="0">
                <a:latin typeface="Roboto" panose="02000000000000000000" pitchFamily="2" charset="0"/>
                <a:ea typeface="Roboto" panose="02000000000000000000" pitchFamily="2" charset="0"/>
                <a:cs typeface="Roboto" panose="02000000000000000000" pitchFamily="2" charset="0"/>
              </a:defRPr>
            </a:lvl2pPr>
            <a:lvl3pPr>
              <a:defRPr sz="1200" b="0" i="0">
                <a:latin typeface="Roboto" panose="02000000000000000000" pitchFamily="2" charset="0"/>
                <a:ea typeface="Roboto" panose="02000000000000000000" pitchFamily="2" charset="0"/>
                <a:cs typeface="Roboto" panose="02000000000000000000" pitchFamily="2" charset="0"/>
              </a:defRPr>
            </a:lvl3pPr>
            <a:lvl4pPr>
              <a:defRPr sz="1200" b="0" i="0">
                <a:latin typeface="Roboto" panose="02000000000000000000" pitchFamily="2" charset="0"/>
                <a:ea typeface="Roboto" panose="02000000000000000000" pitchFamily="2" charset="0"/>
                <a:cs typeface="Roboto" panose="02000000000000000000" pitchFamily="2" charset="0"/>
              </a:defRPr>
            </a:lvl4pPr>
            <a:lvl5pPr>
              <a:defRPr sz="1200" b="0" i="0">
                <a:latin typeface="Roboto" panose="02000000000000000000" pitchFamily="2" charset="0"/>
                <a:ea typeface="Roboto" panose="02000000000000000000" pitchFamily="2" charset="0"/>
                <a:cs typeface="Roboto" panose="02000000000000000000" pitchFamily="2" charset="0"/>
              </a:defRPr>
            </a:lvl5pPr>
          </a:lstStyle>
          <a:p>
            <a:pPr lvl="0"/>
            <a:r>
              <a:rPr lang="en-US" dirty="0"/>
              <a:t>Click to edit Master text styles</a:t>
            </a:r>
          </a:p>
        </p:txBody>
      </p:sp>
      <p:sp>
        <p:nvSpPr>
          <p:cNvPr id="12" name="Holder 2"/>
          <p:cNvSpPr>
            <a:spLocks noGrp="1"/>
          </p:cNvSpPr>
          <p:nvPr>
            <p:ph type="title"/>
          </p:nvPr>
        </p:nvSpPr>
        <p:spPr>
          <a:xfrm>
            <a:off x="444500" y="1450192"/>
            <a:ext cx="7708900" cy="912008"/>
          </a:xfrm>
          <a:prstGeom prst="rect">
            <a:avLst/>
          </a:prstGeom>
        </p:spPr>
        <p:txBody>
          <a:bodyPr lIns="0" tIns="0" rIns="0" bIns="0"/>
          <a:lstStyle>
            <a:lvl1pPr>
              <a:defRPr sz="5050" b="0" i="0">
                <a:solidFill>
                  <a:srgbClr val="00B3A9"/>
                </a:solidFill>
                <a:latin typeface="+mj-lt"/>
                <a:cs typeface="Roboto-Thin"/>
              </a:defRPr>
            </a:lvl1pPr>
          </a:lstStyle>
          <a:p>
            <a:endParaRPr dirty="0"/>
          </a:p>
        </p:txBody>
      </p:sp>
      <p:sp>
        <p:nvSpPr>
          <p:cNvPr id="14" name="Picture Placeholder 13"/>
          <p:cNvSpPr>
            <a:spLocks noGrp="1"/>
          </p:cNvSpPr>
          <p:nvPr>
            <p:ph type="pic" sz="quarter" idx="13"/>
          </p:nvPr>
        </p:nvSpPr>
        <p:spPr>
          <a:xfrm>
            <a:off x="457200" y="2819400"/>
            <a:ext cx="1295400" cy="1295400"/>
          </a:xfrm>
        </p:spPr>
        <p:txBody>
          <a:bodyPr/>
          <a:lstStyle/>
          <a:p>
            <a:pPr lvl="0"/>
            <a:endParaRPr lang="en-US" noProof="0"/>
          </a:p>
        </p:txBody>
      </p:sp>
      <p:sp>
        <p:nvSpPr>
          <p:cNvPr id="20" name="Picture Placeholder 13"/>
          <p:cNvSpPr>
            <a:spLocks noGrp="1"/>
          </p:cNvSpPr>
          <p:nvPr>
            <p:ph type="pic" sz="quarter" idx="14"/>
          </p:nvPr>
        </p:nvSpPr>
        <p:spPr>
          <a:xfrm>
            <a:off x="2441448" y="2819400"/>
            <a:ext cx="1295400" cy="1295400"/>
          </a:xfrm>
        </p:spPr>
        <p:txBody>
          <a:bodyPr/>
          <a:lstStyle/>
          <a:p>
            <a:pPr lvl="0"/>
            <a:endParaRPr lang="en-US" noProof="0"/>
          </a:p>
        </p:txBody>
      </p:sp>
      <p:sp>
        <p:nvSpPr>
          <p:cNvPr id="21" name="Picture Placeholder 13"/>
          <p:cNvSpPr>
            <a:spLocks noGrp="1"/>
          </p:cNvSpPr>
          <p:nvPr>
            <p:ph type="pic" sz="quarter" idx="15"/>
          </p:nvPr>
        </p:nvSpPr>
        <p:spPr>
          <a:xfrm>
            <a:off x="4425696" y="2819400"/>
            <a:ext cx="1295400" cy="1295400"/>
          </a:xfrm>
        </p:spPr>
        <p:txBody>
          <a:bodyPr/>
          <a:lstStyle/>
          <a:p>
            <a:pPr lvl="0"/>
            <a:endParaRPr lang="en-US" noProof="0"/>
          </a:p>
        </p:txBody>
      </p:sp>
      <p:sp>
        <p:nvSpPr>
          <p:cNvPr id="22" name="Picture Placeholder 13"/>
          <p:cNvSpPr>
            <a:spLocks noGrp="1"/>
          </p:cNvSpPr>
          <p:nvPr>
            <p:ph type="pic" sz="quarter" idx="16"/>
          </p:nvPr>
        </p:nvSpPr>
        <p:spPr>
          <a:xfrm>
            <a:off x="6409944" y="2819400"/>
            <a:ext cx="1295400" cy="1295400"/>
          </a:xfrm>
        </p:spPr>
        <p:txBody>
          <a:bodyPr/>
          <a:lstStyle/>
          <a:p>
            <a:pPr lvl="0"/>
            <a:endParaRPr lang="en-US" noProof="0"/>
          </a:p>
        </p:txBody>
      </p:sp>
      <p:sp>
        <p:nvSpPr>
          <p:cNvPr id="23" name="Picture Placeholder 13"/>
          <p:cNvSpPr>
            <a:spLocks noGrp="1"/>
          </p:cNvSpPr>
          <p:nvPr>
            <p:ph type="pic" sz="quarter" idx="17"/>
          </p:nvPr>
        </p:nvSpPr>
        <p:spPr>
          <a:xfrm>
            <a:off x="8394192" y="2819400"/>
            <a:ext cx="1295400" cy="1295400"/>
          </a:xfrm>
        </p:spPr>
        <p:txBody>
          <a:bodyPr/>
          <a:lstStyle/>
          <a:p>
            <a:pPr lvl="0"/>
            <a:endParaRPr lang="en-US" noProof="0"/>
          </a:p>
        </p:txBody>
      </p:sp>
      <p:sp>
        <p:nvSpPr>
          <p:cNvPr id="24" name="Picture Placeholder 13"/>
          <p:cNvSpPr>
            <a:spLocks noGrp="1"/>
          </p:cNvSpPr>
          <p:nvPr>
            <p:ph type="pic" sz="quarter" idx="18"/>
          </p:nvPr>
        </p:nvSpPr>
        <p:spPr>
          <a:xfrm>
            <a:off x="10378440" y="2819400"/>
            <a:ext cx="1295400" cy="1295400"/>
          </a:xfrm>
        </p:spPr>
        <p:txBody>
          <a:bodyPr/>
          <a:lstStyle/>
          <a:p>
            <a:pPr lvl="0"/>
            <a:endParaRPr lang="en-US" noProof="0"/>
          </a:p>
        </p:txBody>
      </p:sp>
      <p:sp>
        <p:nvSpPr>
          <p:cNvPr id="25" name="Text Placeholder 12"/>
          <p:cNvSpPr>
            <a:spLocks noGrp="1"/>
          </p:cNvSpPr>
          <p:nvPr>
            <p:ph type="body" sz="quarter" idx="19"/>
          </p:nvPr>
        </p:nvSpPr>
        <p:spPr>
          <a:xfrm>
            <a:off x="2434590" y="4343400"/>
            <a:ext cx="1295400" cy="369332"/>
          </a:xfrm>
        </p:spPr>
        <p:txBody>
          <a:bodyPr/>
          <a:lstStyle>
            <a:lvl1pPr algn="ctr">
              <a:defRPr sz="1200" b="0" i="0">
                <a:latin typeface="+mn-lt"/>
                <a:ea typeface="Roboto" panose="02000000000000000000"/>
                <a:cs typeface="Roboto" panose="02000000000000000000"/>
              </a:defRPr>
            </a:lvl1pPr>
            <a:lvl2pPr>
              <a:defRPr sz="1200" b="0" i="0">
                <a:latin typeface="Roboto" panose="02000000000000000000" pitchFamily="2" charset="0"/>
                <a:ea typeface="Roboto" panose="02000000000000000000" pitchFamily="2" charset="0"/>
                <a:cs typeface="Roboto" panose="02000000000000000000" pitchFamily="2" charset="0"/>
              </a:defRPr>
            </a:lvl2pPr>
            <a:lvl3pPr>
              <a:defRPr sz="1200" b="0" i="0">
                <a:latin typeface="Roboto" panose="02000000000000000000" pitchFamily="2" charset="0"/>
                <a:ea typeface="Roboto" panose="02000000000000000000" pitchFamily="2" charset="0"/>
                <a:cs typeface="Roboto" panose="02000000000000000000" pitchFamily="2" charset="0"/>
              </a:defRPr>
            </a:lvl3pPr>
            <a:lvl4pPr>
              <a:defRPr sz="1200" b="0" i="0">
                <a:latin typeface="Roboto" panose="02000000000000000000" pitchFamily="2" charset="0"/>
                <a:ea typeface="Roboto" panose="02000000000000000000" pitchFamily="2" charset="0"/>
                <a:cs typeface="Roboto" panose="02000000000000000000" pitchFamily="2" charset="0"/>
              </a:defRPr>
            </a:lvl4pPr>
            <a:lvl5pPr>
              <a:defRPr sz="1200" b="0" i="0">
                <a:latin typeface="Roboto" panose="02000000000000000000" pitchFamily="2" charset="0"/>
                <a:ea typeface="Roboto" panose="02000000000000000000" pitchFamily="2" charset="0"/>
                <a:cs typeface="Roboto" panose="02000000000000000000" pitchFamily="2" charset="0"/>
              </a:defRPr>
            </a:lvl5pPr>
          </a:lstStyle>
          <a:p>
            <a:pPr lvl="0"/>
            <a:r>
              <a:rPr lang="en-US" dirty="0"/>
              <a:t>Click to edit Master text styles</a:t>
            </a:r>
          </a:p>
        </p:txBody>
      </p:sp>
      <p:sp>
        <p:nvSpPr>
          <p:cNvPr id="26" name="Text Placeholder 12"/>
          <p:cNvSpPr>
            <a:spLocks noGrp="1"/>
          </p:cNvSpPr>
          <p:nvPr>
            <p:ph type="body" sz="quarter" idx="20"/>
          </p:nvPr>
        </p:nvSpPr>
        <p:spPr>
          <a:xfrm>
            <a:off x="4434840" y="4343400"/>
            <a:ext cx="1295400" cy="369332"/>
          </a:xfrm>
        </p:spPr>
        <p:txBody>
          <a:bodyPr/>
          <a:lstStyle>
            <a:lvl1pPr algn="ctr">
              <a:defRPr sz="1200" b="0" i="0">
                <a:latin typeface="+mn-lt"/>
                <a:ea typeface="Roboto" panose="02000000000000000000"/>
                <a:cs typeface="Roboto" panose="02000000000000000000"/>
              </a:defRPr>
            </a:lvl1pPr>
            <a:lvl2pPr>
              <a:defRPr sz="1200" b="0" i="0">
                <a:latin typeface="Roboto" panose="02000000000000000000" pitchFamily="2" charset="0"/>
                <a:ea typeface="Roboto" panose="02000000000000000000" pitchFamily="2" charset="0"/>
                <a:cs typeface="Roboto" panose="02000000000000000000" pitchFamily="2" charset="0"/>
              </a:defRPr>
            </a:lvl2pPr>
            <a:lvl3pPr>
              <a:defRPr sz="1200" b="0" i="0">
                <a:latin typeface="Roboto" panose="02000000000000000000" pitchFamily="2" charset="0"/>
                <a:ea typeface="Roboto" panose="02000000000000000000" pitchFamily="2" charset="0"/>
                <a:cs typeface="Roboto" panose="02000000000000000000" pitchFamily="2" charset="0"/>
              </a:defRPr>
            </a:lvl3pPr>
            <a:lvl4pPr>
              <a:defRPr sz="1200" b="0" i="0">
                <a:latin typeface="Roboto" panose="02000000000000000000" pitchFamily="2" charset="0"/>
                <a:ea typeface="Roboto" panose="02000000000000000000" pitchFamily="2" charset="0"/>
                <a:cs typeface="Roboto" panose="02000000000000000000" pitchFamily="2" charset="0"/>
              </a:defRPr>
            </a:lvl4pPr>
            <a:lvl5pPr>
              <a:defRPr sz="1200" b="0" i="0">
                <a:latin typeface="Roboto" panose="02000000000000000000" pitchFamily="2" charset="0"/>
                <a:ea typeface="Roboto" panose="02000000000000000000" pitchFamily="2" charset="0"/>
                <a:cs typeface="Roboto" panose="02000000000000000000" pitchFamily="2" charset="0"/>
              </a:defRPr>
            </a:lvl5pPr>
          </a:lstStyle>
          <a:p>
            <a:pPr lvl="0"/>
            <a:r>
              <a:rPr lang="en-US" dirty="0"/>
              <a:t>Click to edit Master text styles</a:t>
            </a:r>
          </a:p>
        </p:txBody>
      </p:sp>
      <p:sp>
        <p:nvSpPr>
          <p:cNvPr id="27" name="Text Placeholder 12"/>
          <p:cNvSpPr>
            <a:spLocks noGrp="1"/>
          </p:cNvSpPr>
          <p:nvPr>
            <p:ph type="body" sz="quarter" idx="21"/>
          </p:nvPr>
        </p:nvSpPr>
        <p:spPr>
          <a:xfrm>
            <a:off x="6412230" y="4343400"/>
            <a:ext cx="1295400" cy="369332"/>
          </a:xfrm>
        </p:spPr>
        <p:txBody>
          <a:bodyPr/>
          <a:lstStyle>
            <a:lvl1pPr algn="ctr">
              <a:defRPr sz="1200" b="0" i="0">
                <a:latin typeface="+mn-lt"/>
                <a:ea typeface="Roboto" panose="02000000000000000000"/>
                <a:cs typeface="Roboto" panose="02000000000000000000"/>
              </a:defRPr>
            </a:lvl1pPr>
            <a:lvl2pPr>
              <a:defRPr sz="1200" b="0" i="0">
                <a:latin typeface="Roboto" panose="02000000000000000000" pitchFamily="2" charset="0"/>
                <a:ea typeface="Roboto" panose="02000000000000000000" pitchFamily="2" charset="0"/>
                <a:cs typeface="Roboto" panose="02000000000000000000" pitchFamily="2" charset="0"/>
              </a:defRPr>
            </a:lvl2pPr>
            <a:lvl3pPr>
              <a:defRPr sz="1200" b="0" i="0">
                <a:latin typeface="Roboto" panose="02000000000000000000" pitchFamily="2" charset="0"/>
                <a:ea typeface="Roboto" panose="02000000000000000000" pitchFamily="2" charset="0"/>
                <a:cs typeface="Roboto" panose="02000000000000000000" pitchFamily="2" charset="0"/>
              </a:defRPr>
            </a:lvl3pPr>
            <a:lvl4pPr>
              <a:defRPr sz="1200" b="0" i="0">
                <a:latin typeface="Roboto" panose="02000000000000000000" pitchFamily="2" charset="0"/>
                <a:ea typeface="Roboto" panose="02000000000000000000" pitchFamily="2" charset="0"/>
                <a:cs typeface="Roboto" panose="02000000000000000000" pitchFamily="2" charset="0"/>
              </a:defRPr>
            </a:lvl4pPr>
            <a:lvl5pPr>
              <a:defRPr sz="1200" b="0" i="0">
                <a:latin typeface="Roboto" panose="02000000000000000000" pitchFamily="2" charset="0"/>
                <a:ea typeface="Roboto" panose="02000000000000000000" pitchFamily="2" charset="0"/>
                <a:cs typeface="Roboto" panose="02000000000000000000" pitchFamily="2" charset="0"/>
              </a:defRPr>
            </a:lvl5pPr>
          </a:lstStyle>
          <a:p>
            <a:pPr lvl="0"/>
            <a:r>
              <a:rPr lang="en-US" dirty="0"/>
              <a:t>Click to edit Master text styles</a:t>
            </a:r>
          </a:p>
        </p:txBody>
      </p:sp>
      <p:sp>
        <p:nvSpPr>
          <p:cNvPr id="28" name="Text Placeholder 12"/>
          <p:cNvSpPr>
            <a:spLocks noGrp="1"/>
          </p:cNvSpPr>
          <p:nvPr>
            <p:ph type="body" sz="quarter" idx="22"/>
          </p:nvPr>
        </p:nvSpPr>
        <p:spPr>
          <a:xfrm>
            <a:off x="8378190" y="4343400"/>
            <a:ext cx="1295400" cy="369332"/>
          </a:xfrm>
        </p:spPr>
        <p:txBody>
          <a:bodyPr/>
          <a:lstStyle>
            <a:lvl1pPr algn="ctr">
              <a:defRPr sz="1200" b="0" i="0">
                <a:latin typeface="+mn-lt"/>
                <a:ea typeface="Roboto" panose="02000000000000000000"/>
                <a:cs typeface="Roboto" panose="02000000000000000000"/>
              </a:defRPr>
            </a:lvl1pPr>
            <a:lvl2pPr>
              <a:defRPr sz="1200" b="0" i="0">
                <a:latin typeface="Roboto" panose="02000000000000000000" pitchFamily="2" charset="0"/>
                <a:ea typeface="Roboto" panose="02000000000000000000" pitchFamily="2" charset="0"/>
                <a:cs typeface="Roboto" panose="02000000000000000000" pitchFamily="2" charset="0"/>
              </a:defRPr>
            </a:lvl2pPr>
            <a:lvl3pPr>
              <a:defRPr sz="1200" b="0" i="0">
                <a:latin typeface="Roboto" panose="02000000000000000000" pitchFamily="2" charset="0"/>
                <a:ea typeface="Roboto" panose="02000000000000000000" pitchFamily="2" charset="0"/>
                <a:cs typeface="Roboto" panose="02000000000000000000" pitchFamily="2" charset="0"/>
              </a:defRPr>
            </a:lvl3pPr>
            <a:lvl4pPr>
              <a:defRPr sz="1200" b="0" i="0">
                <a:latin typeface="Roboto" panose="02000000000000000000" pitchFamily="2" charset="0"/>
                <a:ea typeface="Roboto" panose="02000000000000000000" pitchFamily="2" charset="0"/>
                <a:cs typeface="Roboto" panose="02000000000000000000" pitchFamily="2" charset="0"/>
              </a:defRPr>
            </a:lvl4pPr>
            <a:lvl5pPr>
              <a:defRPr sz="1200" b="0" i="0">
                <a:latin typeface="Roboto" panose="02000000000000000000" pitchFamily="2" charset="0"/>
                <a:ea typeface="Roboto" panose="02000000000000000000" pitchFamily="2" charset="0"/>
                <a:cs typeface="Roboto" panose="02000000000000000000" pitchFamily="2" charset="0"/>
              </a:defRPr>
            </a:lvl5pPr>
          </a:lstStyle>
          <a:p>
            <a:pPr lvl="0"/>
            <a:r>
              <a:rPr lang="en-US" dirty="0"/>
              <a:t>Click to edit Master text styles</a:t>
            </a:r>
          </a:p>
        </p:txBody>
      </p:sp>
      <p:sp>
        <p:nvSpPr>
          <p:cNvPr id="29" name="Text Placeholder 12"/>
          <p:cNvSpPr>
            <a:spLocks noGrp="1"/>
          </p:cNvSpPr>
          <p:nvPr>
            <p:ph type="body" sz="quarter" idx="23"/>
          </p:nvPr>
        </p:nvSpPr>
        <p:spPr>
          <a:xfrm>
            <a:off x="10355580" y="4343400"/>
            <a:ext cx="1295400" cy="369332"/>
          </a:xfrm>
        </p:spPr>
        <p:txBody>
          <a:bodyPr/>
          <a:lstStyle>
            <a:lvl1pPr algn="ctr">
              <a:defRPr sz="1200" b="0" i="0">
                <a:latin typeface="+mn-lt"/>
                <a:ea typeface="Roboto" panose="02000000000000000000"/>
                <a:cs typeface="Roboto" panose="02000000000000000000"/>
              </a:defRPr>
            </a:lvl1pPr>
            <a:lvl2pPr>
              <a:defRPr sz="1200" b="0" i="0">
                <a:latin typeface="Roboto" panose="02000000000000000000" pitchFamily="2" charset="0"/>
                <a:ea typeface="Roboto" panose="02000000000000000000" pitchFamily="2" charset="0"/>
                <a:cs typeface="Roboto" panose="02000000000000000000" pitchFamily="2" charset="0"/>
              </a:defRPr>
            </a:lvl2pPr>
            <a:lvl3pPr>
              <a:defRPr sz="1200" b="0" i="0">
                <a:latin typeface="Roboto" panose="02000000000000000000" pitchFamily="2" charset="0"/>
                <a:ea typeface="Roboto" panose="02000000000000000000" pitchFamily="2" charset="0"/>
                <a:cs typeface="Roboto" panose="02000000000000000000" pitchFamily="2" charset="0"/>
              </a:defRPr>
            </a:lvl3pPr>
            <a:lvl4pPr>
              <a:defRPr sz="1200" b="0" i="0">
                <a:latin typeface="Roboto" panose="02000000000000000000" pitchFamily="2" charset="0"/>
                <a:ea typeface="Roboto" panose="02000000000000000000" pitchFamily="2" charset="0"/>
                <a:cs typeface="Roboto" panose="02000000000000000000" pitchFamily="2" charset="0"/>
              </a:defRPr>
            </a:lvl4pPr>
            <a:lvl5pPr>
              <a:defRPr sz="1200" b="0" i="0">
                <a:latin typeface="Roboto" panose="02000000000000000000" pitchFamily="2" charset="0"/>
                <a:ea typeface="Roboto" panose="02000000000000000000" pitchFamily="2" charset="0"/>
                <a:cs typeface="Roboto" panose="02000000000000000000" pitchFamily="2" charset="0"/>
              </a:defRPr>
            </a:lvl5pPr>
          </a:lstStyle>
          <a:p>
            <a:pPr lvl="0"/>
            <a:r>
              <a:rPr lang="en-US" dirty="0"/>
              <a:t>Click to edit Master text styles</a:t>
            </a:r>
          </a:p>
        </p:txBody>
      </p:sp>
      <p:sp>
        <p:nvSpPr>
          <p:cNvPr id="19" name="Holder 4">
            <a:extLst>
              <a:ext uri="{FF2B5EF4-FFF2-40B4-BE49-F238E27FC236}">
                <a16:creationId xmlns:a16="http://schemas.microsoft.com/office/drawing/2014/main" id="{0389B1C9-9CB0-4DF8-85A3-B4A679048712}"/>
              </a:ext>
            </a:extLst>
          </p:cNvPr>
          <p:cNvSpPr>
            <a:spLocks noGrp="1"/>
          </p:cNvSpPr>
          <p:nvPr>
            <p:ph type="ftr" sz="quarter" idx="24"/>
          </p:nvPr>
        </p:nvSpPr>
        <p:spPr/>
        <p:txBody>
          <a:bodyPr/>
          <a:lstStyle>
            <a:lvl1pPr>
              <a:defRPr sz="1200" b="0" i="0">
                <a:solidFill>
                  <a:srgbClr val="969799"/>
                </a:solidFill>
                <a:latin typeface="+mn-lt"/>
                <a:cs typeface="Roboto"/>
              </a:defRPr>
            </a:lvl1pPr>
          </a:lstStyle>
          <a:p>
            <a:pPr>
              <a:defRPr/>
            </a:pPr>
            <a:r>
              <a:rPr lang="en-US"/>
              <a:t>pharmacist.com</a:t>
            </a:r>
          </a:p>
        </p:txBody>
      </p:sp>
      <p:sp>
        <p:nvSpPr>
          <p:cNvPr id="30" name="Holder 6">
            <a:extLst>
              <a:ext uri="{FF2B5EF4-FFF2-40B4-BE49-F238E27FC236}">
                <a16:creationId xmlns:a16="http://schemas.microsoft.com/office/drawing/2014/main" id="{13887A8B-3340-44FA-A754-18B8E97E8DDD}"/>
              </a:ext>
            </a:extLst>
          </p:cNvPr>
          <p:cNvSpPr>
            <a:spLocks noGrp="1"/>
          </p:cNvSpPr>
          <p:nvPr>
            <p:ph type="sldNum" sz="quarter" idx="25"/>
          </p:nvPr>
        </p:nvSpPr>
        <p:spPr/>
        <p:txBody>
          <a:bodyPr/>
          <a:lstStyle>
            <a:lvl1pPr>
              <a:defRPr sz="1200" b="0" i="0">
                <a:solidFill>
                  <a:srgbClr val="969799"/>
                </a:solidFill>
                <a:latin typeface="Roboto"/>
                <a:cs typeface="Roboto"/>
              </a:defRPr>
            </a:lvl1pPr>
          </a:lstStyle>
          <a:p>
            <a:pPr>
              <a:defRPr/>
            </a:pPr>
            <a:fld id="{2F49F6CB-1152-4B0C-B732-6D8DC2166C88}" type="slidenum">
              <a:rPr/>
              <a:pPr>
                <a:defRPr/>
              </a:pPr>
              <a:t>‹#›</a:t>
            </a:fld>
            <a:endParaRPr/>
          </a:p>
        </p:txBody>
      </p:sp>
    </p:spTree>
    <p:extLst>
      <p:ext uri="{BB962C8B-B14F-4D97-AF65-F5344CB8AC3E}">
        <p14:creationId xmlns:p14="http://schemas.microsoft.com/office/powerpoint/2010/main" val="3504803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DC3DF58-031A-41ED-BE90-A24C3247B151}"/>
              </a:ext>
            </a:extLst>
          </p:cNvPr>
          <p:cNvSpPr/>
          <p:nvPr userDrawn="1"/>
        </p:nvSpPr>
        <p:spPr>
          <a:xfrm>
            <a:off x="0" y="0"/>
            <a:ext cx="12192000" cy="808038"/>
          </a:xfrm>
          <a:prstGeom prst="rect">
            <a:avLst/>
          </a:prstGeom>
          <a:solidFill>
            <a:srgbClr val="B4419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6" name="Picture 8">
            <a:extLst>
              <a:ext uri="{FF2B5EF4-FFF2-40B4-BE49-F238E27FC236}">
                <a16:creationId xmlns:a16="http://schemas.microsoft.com/office/drawing/2014/main" id="{EBE97397-540B-4A6F-8E23-B0836D8CAF4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44500" y="252413"/>
            <a:ext cx="1130300"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F42DD1D1-E64B-442F-8D3B-0822634EA7EE}"/>
              </a:ext>
            </a:extLst>
          </p:cNvPr>
          <p:cNvSpPr txBox="1">
            <a:spLocks noChangeArrowheads="1"/>
          </p:cNvSpPr>
          <p:nvPr userDrawn="1"/>
        </p:nvSpPr>
        <p:spPr bwMode="auto">
          <a:xfrm>
            <a:off x="7696200" y="304800"/>
            <a:ext cx="4191000" cy="307975"/>
          </a:xfrm>
          <a:prstGeom prst="rect">
            <a:avLst/>
          </a:prstGeom>
          <a:noFill/>
          <a:ln>
            <a:noFill/>
          </a:ln>
        </p:spPr>
        <p:txBody>
          <a:bodyPr>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defRPr>
            </a:lvl9pPr>
          </a:lstStyle>
          <a:p>
            <a:pPr algn="r" defTabSz="914400" eaLnBrk="1" hangingPunct="1">
              <a:defRPr/>
            </a:pPr>
            <a:r>
              <a:rPr lang="en-US" altLang="en-US" sz="1400" i="1">
                <a:solidFill>
                  <a:schemeClr val="bg1"/>
                </a:solidFill>
                <a:latin typeface="Palatino Linotype" panose="02040502050505030304" pitchFamily="18" charset="0"/>
              </a:rPr>
              <a:t>For Every Pharmacist. For All of Pharmacy.</a:t>
            </a:r>
            <a:endParaRPr lang="en-US" altLang="en-US" sz="1400">
              <a:solidFill>
                <a:schemeClr val="bg1"/>
              </a:solidFill>
              <a:latin typeface="Palatino Linotype" panose="02040502050505030304" pitchFamily="18" charset="0"/>
            </a:endParaRPr>
          </a:p>
        </p:txBody>
      </p:sp>
      <p:sp>
        <p:nvSpPr>
          <p:cNvPr id="10" name="Holder 2"/>
          <p:cNvSpPr>
            <a:spLocks noGrp="1"/>
          </p:cNvSpPr>
          <p:nvPr>
            <p:ph type="title"/>
          </p:nvPr>
        </p:nvSpPr>
        <p:spPr>
          <a:xfrm>
            <a:off x="444500" y="1450192"/>
            <a:ext cx="11303000" cy="777136"/>
          </a:xfrm>
          <a:prstGeom prst="rect">
            <a:avLst/>
          </a:prstGeom>
        </p:spPr>
        <p:txBody>
          <a:bodyPr lIns="0" tIns="0" rIns="0" bIns="0"/>
          <a:lstStyle>
            <a:lvl1pPr>
              <a:defRPr sz="5050" b="0" i="0">
                <a:solidFill>
                  <a:srgbClr val="B44198"/>
                </a:solidFill>
                <a:latin typeface="+mj-lt"/>
                <a:cs typeface="Roboto-Thin"/>
              </a:defRPr>
            </a:lvl1pPr>
          </a:lstStyle>
          <a:p>
            <a:endParaRPr dirty="0"/>
          </a:p>
        </p:txBody>
      </p:sp>
      <p:sp>
        <p:nvSpPr>
          <p:cNvPr id="11" name="Holder 3"/>
          <p:cNvSpPr>
            <a:spLocks noGrp="1"/>
          </p:cNvSpPr>
          <p:nvPr>
            <p:ph type="body" idx="1"/>
          </p:nvPr>
        </p:nvSpPr>
        <p:spPr>
          <a:xfrm>
            <a:off x="444500" y="3185938"/>
            <a:ext cx="11303000" cy="276999"/>
          </a:xfrm>
        </p:spPr>
        <p:txBody>
          <a:bodyPr/>
          <a:lstStyle>
            <a:lvl1pPr>
              <a:defRPr b="0" i="0">
                <a:solidFill>
                  <a:srgbClr val="4A5FAB"/>
                </a:solidFill>
                <a:latin typeface="+mn-lt"/>
                <a:ea typeface="Roboto Medium" panose="02000000000000000000"/>
              </a:defRPr>
            </a:lvl1pPr>
          </a:lstStyle>
          <a:p>
            <a:endParaRPr dirty="0"/>
          </a:p>
        </p:txBody>
      </p:sp>
      <p:sp>
        <p:nvSpPr>
          <p:cNvPr id="12" name="Text Placeholder 9"/>
          <p:cNvSpPr>
            <a:spLocks noGrp="1"/>
          </p:cNvSpPr>
          <p:nvPr>
            <p:ph type="body" sz="quarter" idx="10"/>
          </p:nvPr>
        </p:nvSpPr>
        <p:spPr>
          <a:xfrm>
            <a:off x="457200" y="3657600"/>
            <a:ext cx="11290300" cy="609600"/>
          </a:xfrm>
        </p:spPr>
        <p:txBody>
          <a:bodyPr/>
          <a:lstStyle>
            <a:lvl1pPr>
              <a:defRPr sz="2400" b="0" i="0">
                <a:latin typeface="+mn-lt"/>
                <a:ea typeface="Roboto Light" panose="02000000000000000000"/>
              </a:defRPr>
            </a:lvl1pPr>
            <a:lvl2pPr>
              <a:defRPr sz="2400">
                <a:latin typeface="Roboto" panose="02000000000000000000" pitchFamily="2" charset="0"/>
                <a:ea typeface="Roboto" panose="02000000000000000000" pitchFamily="2" charset="0"/>
              </a:defRPr>
            </a:lvl2pPr>
            <a:lvl3pPr>
              <a:defRPr sz="2400">
                <a:latin typeface="Roboto" panose="02000000000000000000" pitchFamily="2" charset="0"/>
                <a:ea typeface="Roboto" panose="02000000000000000000" pitchFamily="2" charset="0"/>
              </a:defRPr>
            </a:lvl3pPr>
            <a:lvl4pPr>
              <a:defRPr sz="2400">
                <a:latin typeface="Roboto" panose="02000000000000000000" pitchFamily="2" charset="0"/>
                <a:ea typeface="Roboto" panose="02000000000000000000" pitchFamily="2" charset="0"/>
              </a:defRPr>
            </a:lvl4pPr>
            <a:lvl5pPr>
              <a:defRPr sz="2400">
                <a:latin typeface="Roboto" panose="02000000000000000000" pitchFamily="2" charset="0"/>
                <a:ea typeface="Roboto" panose="02000000000000000000" pitchFamily="2" charset="0"/>
              </a:defRPr>
            </a:lvl5pPr>
          </a:lstStyle>
          <a:p>
            <a:pPr lvl="0"/>
            <a:r>
              <a:rPr lang="en-US" dirty="0"/>
              <a:t>Click to edit Master text styles</a:t>
            </a:r>
          </a:p>
        </p:txBody>
      </p:sp>
      <p:sp>
        <p:nvSpPr>
          <p:cNvPr id="8" name="Holder 4">
            <a:extLst>
              <a:ext uri="{FF2B5EF4-FFF2-40B4-BE49-F238E27FC236}">
                <a16:creationId xmlns:a16="http://schemas.microsoft.com/office/drawing/2014/main" id="{F348C175-26BB-4FD5-9637-D5A6470E1524}"/>
              </a:ext>
            </a:extLst>
          </p:cNvPr>
          <p:cNvSpPr>
            <a:spLocks noGrp="1"/>
          </p:cNvSpPr>
          <p:nvPr>
            <p:ph type="ftr" sz="quarter" idx="11"/>
          </p:nvPr>
        </p:nvSpPr>
        <p:spPr/>
        <p:txBody>
          <a:bodyPr/>
          <a:lstStyle>
            <a:lvl1pPr>
              <a:defRPr sz="1200" b="0" i="0">
                <a:solidFill>
                  <a:srgbClr val="969799"/>
                </a:solidFill>
                <a:latin typeface="+mn-lt"/>
                <a:cs typeface="Roboto"/>
              </a:defRPr>
            </a:lvl1pPr>
          </a:lstStyle>
          <a:p>
            <a:pPr>
              <a:defRPr/>
            </a:pPr>
            <a:r>
              <a:rPr lang="en-US"/>
              <a:t>pharmacist.com</a:t>
            </a:r>
          </a:p>
        </p:txBody>
      </p:sp>
      <p:sp>
        <p:nvSpPr>
          <p:cNvPr id="9" name="Holder 6">
            <a:extLst>
              <a:ext uri="{FF2B5EF4-FFF2-40B4-BE49-F238E27FC236}">
                <a16:creationId xmlns:a16="http://schemas.microsoft.com/office/drawing/2014/main" id="{F0360086-283D-4D45-BF5A-3AA921033297}"/>
              </a:ext>
            </a:extLst>
          </p:cNvPr>
          <p:cNvSpPr>
            <a:spLocks noGrp="1"/>
          </p:cNvSpPr>
          <p:nvPr>
            <p:ph type="sldNum" sz="quarter" idx="12"/>
          </p:nvPr>
        </p:nvSpPr>
        <p:spPr/>
        <p:txBody>
          <a:bodyPr/>
          <a:lstStyle>
            <a:lvl1pPr>
              <a:defRPr sz="1200" b="0" i="0">
                <a:solidFill>
                  <a:srgbClr val="969799"/>
                </a:solidFill>
                <a:latin typeface="Roboto"/>
                <a:cs typeface="Roboto"/>
              </a:defRPr>
            </a:lvl1pPr>
          </a:lstStyle>
          <a:p>
            <a:pPr>
              <a:defRPr/>
            </a:pPr>
            <a:fld id="{14E87E89-11A6-43BC-9B9D-F30CD3FB7B77}" type="slidenum">
              <a:rPr/>
              <a:pPr>
                <a:defRPr/>
              </a:pPr>
              <a:t>‹#›</a:t>
            </a:fld>
            <a:endParaRPr/>
          </a:p>
        </p:txBody>
      </p:sp>
    </p:spTree>
    <p:extLst>
      <p:ext uri="{BB962C8B-B14F-4D97-AF65-F5344CB8AC3E}">
        <p14:creationId xmlns:p14="http://schemas.microsoft.com/office/powerpoint/2010/main" val="1930544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E73EFA3-818F-41AE-862A-540A132C99CF}"/>
              </a:ext>
            </a:extLst>
          </p:cNvPr>
          <p:cNvSpPr/>
          <p:nvPr userDrawn="1"/>
        </p:nvSpPr>
        <p:spPr>
          <a:xfrm>
            <a:off x="0" y="0"/>
            <a:ext cx="12192000" cy="808038"/>
          </a:xfrm>
          <a:prstGeom prst="rect">
            <a:avLst/>
          </a:prstGeom>
          <a:solidFill>
            <a:srgbClr val="B4419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8" name="Picture 8">
            <a:extLst>
              <a:ext uri="{FF2B5EF4-FFF2-40B4-BE49-F238E27FC236}">
                <a16:creationId xmlns:a16="http://schemas.microsoft.com/office/drawing/2014/main" id="{A9E91F19-ADD6-4047-8C95-AC642EB2E48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44500" y="252413"/>
            <a:ext cx="1130300"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a:extLst>
              <a:ext uri="{FF2B5EF4-FFF2-40B4-BE49-F238E27FC236}">
                <a16:creationId xmlns:a16="http://schemas.microsoft.com/office/drawing/2014/main" id="{CE80BE19-84BD-48E3-90FB-2F9B3447C8DF}"/>
              </a:ext>
            </a:extLst>
          </p:cNvPr>
          <p:cNvSpPr txBox="1">
            <a:spLocks noChangeArrowheads="1"/>
          </p:cNvSpPr>
          <p:nvPr userDrawn="1"/>
        </p:nvSpPr>
        <p:spPr bwMode="auto">
          <a:xfrm>
            <a:off x="7696200" y="304800"/>
            <a:ext cx="4191000" cy="307975"/>
          </a:xfrm>
          <a:prstGeom prst="rect">
            <a:avLst/>
          </a:prstGeom>
          <a:noFill/>
          <a:ln>
            <a:noFill/>
          </a:ln>
        </p:spPr>
        <p:txBody>
          <a:bodyPr>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defRPr>
            </a:lvl9pPr>
          </a:lstStyle>
          <a:p>
            <a:pPr algn="r" defTabSz="914400" eaLnBrk="1" hangingPunct="1">
              <a:defRPr/>
            </a:pPr>
            <a:r>
              <a:rPr lang="en-US" altLang="en-US" sz="1400" i="1">
                <a:solidFill>
                  <a:schemeClr val="bg1"/>
                </a:solidFill>
                <a:latin typeface="Palatino Linotype" panose="02040502050505030304" pitchFamily="18" charset="0"/>
              </a:rPr>
              <a:t>For Every Pharmacist. For All of Pharmacy.</a:t>
            </a:r>
            <a:endParaRPr lang="en-US" altLang="en-US" sz="1400">
              <a:solidFill>
                <a:schemeClr val="bg1"/>
              </a:solidFill>
              <a:latin typeface="Palatino Linotype" panose="02040502050505030304" pitchFamily="18" charset="0"/>
            </a:endParaRPr>
          </a:p>
        </p:txBody>
      </p:sp>
      <p:sp>
        <p:nvSpPr>
          <p:cNvPr id="2" name="Holder 2"/>
          <p:cNvSpPr>
            <a:spLocks noGrp="1"/>
          </p:cNvSpPr>
          <p:nvPr>
            <p:ph type="title"/>
          </p:nvPr>
        </p:nvSpPr>
        <p:spPr>
          <a:xfrm>
            <a:off x="444500" y="1450192"/>
            <a:ext cx="5651500" cy="777136"/>
          </a:xfrm>
          <a:prstGeom prst="rect">
            <a:avLst/>
          </a:prstGeom>
        </p:spPr>
        <p:txBody>
          <a:bodyPr lIns="0" tIns="0" rIns="0" bIns="0"/>
          <a:lstStyle>
            <a:lvl1pPr>
              <a:defRPr sz="5050" b="0" i="0">
                <a:solidFill>
                  <a:srgbClr val="B44198"/>
                </a:solidFill>
                <a:latin typeface="+mj-lt"/>
                <a:cs typeface="Roboto-Thin"/>
              </a:defRPr>
            </a:lvl1pPr>
          </a:lstStyle>
          <a:p>
            <a:endParaRPr dirty="0"/>
          </a:p>
        </p:txBody>
      </p:sp>
      <p:sp>
        <p:nvSpPr>
          <p:cNvPr id="3" name="Holder 3"/>
          <p:cNvSpPr>
            <a:spLocks noGrp="1"/>
          </p:cNvSpPr>
          <p:nvPr>
            <p:ph type="body" idx="1"/>
          </p:nvPr>
        </p:nvSpPr>
        <p:spPr>
          <a:xfrm>
            <a:off x="444500" y="3185938"/>
            <a:ext cx="5651500" cy="276999"/>
          </a:xfrm>
        </p:spPr>
        <p:txBody>
          <a:bodyPr/>
          <a:lstStyle>
            <a:lvl1pPr>
              <a:defRPr b="0" i="0">
                <a:solidFill>
                  <a:srgbClr val="4A5FAB"/>
                </a:solidFill>
                <a:latin typeface="+mn-lt"/>
                <a:ea typeface="Roboto Medium" panose="02000000000000000000"/>
              </a:defRPr>
            </a:lvl1pPr>
          </a:lstStyle>
          <a:p>
            <a:endParaRPr dirty="0"/>
          </a:p>
        </p:txBody>
      </p:sp>
      <p:sp>
        <p:nvSpPr>
          <p:cNvPr id="10" name="Text Placeholder 9"/>
          <p:cNvSpPr>
            <a:spLocks noGrp="1"/>
          </p:cNvSpPr>
          <p:nvPr>
            <p:ph type="body" sz="quarter" idx="10"/>
          </p:nvPr>
        </p:nvSpPr>
        <p:spPr>
          <a:xfrm>
            <a:off x="457200" y="3657600"/>
            <a:ext cx="5638800" cy="369332"/>
          </a:xfrm>
        </p:spPr>
        <p:txBody>
          <a:bodyPr/>
          <a:lstStyle>
            <a:lvl1pPr>
              <a:defRPr sz="2400" b="0" i="0">
                <a:latin typeface="+mn-lt"/>
                <a:ea typeface="Roboto Light" panose="02000000000000000000"/>
              </a:defRPr>
            </a:lvl1pPr>
            <a:lvl2pPr>
              <a:defRPr sz="2400">
                <a:latin typeface="Roboto" panose="02000000000000000000" pitchFamily="2" charset="0"/>
                <a:ea typeface="Roboto" panose="02000000000000000000" pitchFamily="2" charset="0"/>
              </a:defRPr>
            </a:lvl2pPr>
            <a:lvl3pPr>
              <a:defRPr sz="2400">
                <a:latin typeface="Roboto" panose="02000000000000000000" pitchFamily="2" charset="0"/>
                <a:ea typeface="Roboto" panose="02000000000000000000" pitchFamily="2" charset="0"/>
              </a:defRPr>
            </a:lvl3pPr>
            <a:lvl4pPr>
              <a:defRPr sz="2400">
                <a:latin typeface="Roboto" panose="02000000000000000000" pitchFamily="2" charset="0"/>
                <a:ea typeface="Roboto" panose="02000000000000000000" pitchFamily="2" charset="0"/>
              </a:defRPr>
            </a:lvl4pPr>
            <a:lvl5pPr>
              <a:defRPr sz="2400">
                <a:latin typeface="Roboto" panose="02000000000000000000" pitchFamily="2" charset="0"/>
                <a:ea typeface="Roboto" panose="02000000000000000000" pitchFamily="2" charset="0"/>
              </a:defRPr>
            </a:lvl5pPr>
          </a:lstStyle>
          <a:p>
            <a:pPr lvl="0"/>
            <a:r>
              <a:rPr lang="en-US" dirty="0"/>
              <a:t>Click to edit Master text styles</a:t>
            </a:r>
          </a:p>
        </p:txBody>
      </p:sp>
      <p:sp>
        <p:nvSpPr>
          <p:cNvPr id="9" name="Picture Placeholder 8"/>
          <p:cNvSpPr>
            <a:spLocks noGrp="1"/>
          </p:cNvSpPr>
          <p:nvPr>
            <p:ph type="pic" sz="quarter" idx="11"/>
          </p:nvPr>
        </p:nvSpPr>
        <p:spPr>
          <a:xfrm>
            <a:off x="7086600" y="1447800"/>
            <a:ext cx="4648200" cy="3352800"/>
          </a:xfrm>
        </p:spPr>
        <p:txBody>
          <a:bodyPr/>
          <a:lstStyle/>
          <a:p>
            <a:pPr lvl="0"/>
            <a:endParaRPr lang="en-US" noProof="0"/>
          </a:p>
        </p:txBody>
      </p:sp>
      <p:sp>
        <p:nvSpPr>
          <p:cNvPr id="13" name="Text Placeholder 12"/>
          <p:cNvSpPr>
            <a:spLocks noGrp="1"/>
          </p:cNvSpPr>
          <p:nvPr>
            <p:ph type="body" sz="quarter" idx="12"/>
          </p:nvPr>
        </p:nvSpPr>
        <p:spPr>
          <a:xfrm>
            <a:off x="7086600" y="5029200"/>
            <a:ext cx="4648200" cy="923330"/>
          </a:xfrm>
        </p:spPr>
        <p:txBody>
          <a:bodyPr/>
          <a:lstStyle>
            <a:lvl1pPr>
              <a:defRPr sz="1200" b="0" i="0">
                <a:latin typeface="+mn-lt"/>
                <a:ea typeface="Roboto" panose="02000000000000000000"/>
                <a:cs typeface="Roboto" panose="02000000000000000000"/>
              </a:defRPr>
            </a:lvl1pPr>
            <a:lvl2pPr>
              <a:defRPr sz="1200" b="0" i="0">
                <a:latin typeface="+mn-lt"/>
                <a:ea typeface="Roboto" panose="02000000000000000000"/>
                <a:cs typeface="Roboto" panose="02000000000000000000"/>
              </a:defRPr>
            </a:lvl2pPr>
            <a:lvl3pPr>
              <a:defRPr sz="1200" b="0" i="0">
                <a:latin typeface="+mn-lt"/>
                <a:ea typeface="Roboto" panose="02000000000000000000"/>
                <a:cs typeface="Roboto" panose="02000000000000000000"/>
              </a:defRPr>
            </a:lvl3pPr>
            <a:lvl4pPr>
              <a:defRPr sz="1200" b="0" i="0">
                <a:latin typeface="+mn-lt"/>
                <a:ea typeface="Roboto" panose="02000000000000000000"/>
                <a:cs typeface="Roboto" panose="02000000000000000000"/>
              </a:defRPr>
            </a:lvl4pPr>
            <a:lvl5pPr>
              <a:defRPr sz="1200" b="0" i="0">
                <a:latin typeface="+mn-lt"/>
                <a:ea typeface="Roboto" panose="02000000000000000000"/>
                <a:cs typeface="Roboto" panose="0200000000000000000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Holder 4">
            <a:extLst>
              <a:ext uri="{FF2B5EF4-FFF2-40B4-BE49-F238E27FC236}">
                <a16:creationId xmlns:a16="http://schemas.microsoft.com/office/drawing/2014/main" id="{6EEBF00E-1696-4666-8394-4F1231787981}"/>
              </a:ext>
            </a:extLst>
          </p:cNvPr>
          <p:cNvSpPr>
            <a:spLocks noGrp="1"/>
          </p:cNvSpPr>
          <p:nvPr>
            <p:ph type="ftr" sz="quarter" idx="13"/>
          </p:nvPr>
        </p:nvSpPr>
        <p:spPr/>
        <p:txBody>
          <a:bodyPr/>
          <a:lstStyle>
            <a:lvl1pPr>
              <a:defRPr sz="1200" b="0" i="0">
                <a:solidFill>
                  <a:srgbClr val="969799"/>
                </a:solidFill>
                <a:latin typeface="+mn-lt"/>
                <a:cs typeface="Roboto"/>
              </a:defRPr>
            </a:lvl1pPr>
          </a:lstStyle>
          <a:p>
            <a:pPr>
              <a:defRPr/>
            </a:pPr>
            <a:r>
              <a:rPr lang="en-US"/>
              <a:t>pharmacist.com</a:t>
            </a:r>
          </a:p>
        </p:txBody>
      </p:sp>
      <p:sp>
        <p:nvSpPr>
          <p:cNvPr id="14" name="Holder 6">
            <a:extLst>
              <a:ext uri="{FF2B5EF4-FFF2-40B4-BE49-F238E27FC236}">
                <a16:creationId xmlns:a16="http://schemas.microsoft.com/office/drawing/2014/main" id="{8C5A6F77-7332-4952-990B-6FE50EE61EA2}"/>
              </a:ext>
            </a:extLst>
          </p:cNvPr>
          <p:cNvSpPr>
            <a:spLocks noGrp="1"/>
          </p:cNvSpPr>
          <p:nvPr>
            <p:ph type="sldNum" sz="quarter" idx="14"/>
          </p:nvPr>
        </p:nvSpPr>
        <p:spPr/>
        <p:txBody>
          <a:bodyPr/>
          <a:lstStyle>
            <a:lvl1pPr>
              <a:defRPr sz="1200" b="0" i="0">
                <a:solidFill>
                  <a:srgbClr val="969799"/>
                </a:solidFill>
                <a:latin typeface="Roboto"/>
                <a:cs typeface="Roboto"/>
              </a:defRPr>
            </a:lvl1pPr>
          </a:lstStyle>
          <a:p>
            <a:pPr>
              <a:defRPr/>
            </a:pPr>
            <a:fld id="{9D63D881-31ED-4241-A36A-B53709DBEA21}" type="slidenum">
              <a:rPr/>
              <a:pPr>
                <a:defRPr/>
              </a:pPr>
              <a:t>‹#›</a:t>
            </a:fld>
            <a:endParaRPr/>
          </a:p>
        </p:txBody>
      </p:sp>
    </p:spTree>
    <p:extLst>
      <p:ext uri="{BB962C8B-B14F-4D97-AF65-F5344CB8AC3E}">
        <p14:creationId xmlns:p14="http://schemas.microsoft.com/office/powerpoint/2010/main" val="2318163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AD6388F-92EB-4487-B9F9-C6F485E5904E}"/>
              </a:ext>
            </a:extLst>
          </p:cNvPr>
          <p:cNvSpPr/>
          <p:nvPr userDrawn="1"/>
        </p:nvSpPr>
        <p:spPr>
          <a:xfrm>
            <a:off x="0" y="0"/>
            <a:ext cx="12192000" cy="808038"/>
          </a:xfrm>
          <a:prstGeom prst="rect">
            <a:avLst/>
          </a:prstGeom>
          <a:solidFill>
            <a:srgbClr val="B4419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6" name="Picture 8">
            <a:extLst>
              <a:ext uri="{FF2B5EF4-FFF2-40B4-BE49-F238E27FC236}">
                <a16:creationId xmlns:a16="http://schemas.microsoft.com/office/drawing/2014/main" id="{BA272855-319A-4305-9384-1CBFF118929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44500" y="252413"/>
            <a:ext cx="1130300"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93414930-66A9-4D0F-8B4F-D734F2D1A1C1}"/>
              </a:ext>
            </a:extLst>
          </p:cNvPr>
          <p:cNvSpPr txBox="1">
            <a:spLocks noChangeArrowheads="1"/>
          </p:cNvSpPr>
          <p:nvPr userDrawn="1"/>
        </p:nvSpPr>
        <p:spPr bwMode="auto">
          <a:xfrm>
            <a:off x="7696200" y="304800"/>
            <a:ext cx="4191000" cy="307975"/>
          </a:xfrm>
          <a:prstGeom prst="rect">
            <a:avLst/>
          </a:prstGeom>
          <a:noFill/>
          <a:ln>
            <a:noFill/>
          </a:ln>
        </p:spPr>
        <p:txBody>
          <a:bodyPr>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defRPr>
            </a:lvl9pPr>
          </a:lstStyle>
          <a:p>
            <a:pPr algn="r" defTabSz="914400" eaLnBrk="1" hangingPunct="1">
              <a:defRPr/>
            </a:pPr>
            <a:r>
              <a:rPr lang="en-US" altLang="en-US" sz="1400" i="1">
                <a:solidFill>
                  <a:schemeClr val="bg1"/>
                </a:solidFill>
                <a:latin typeface="Palatino Linotype" panose="02040502050505030304" pitchFamily="18" charset="0"/>
              </a:rPr>
              <a:t>For Every Pharmacist. For All of Pharmacy.</a:t>
            </a:r>
            <a:endParaRPr lang="en-US" altLang="en-US" sz="1400">
              <a:solidFill>
                <a:schemeClr val="bg1"/>
              </a:solidFill>
              <a:latin typeface="Palatino Linotype" panose="02040502050505030304" pitchFamily="18" charset="0"/>
            </a:endParaRPr>
          </a:p>
        </p:txBody>
      </p:sp>
      <p:sp>
        <p:nvSpPr>
          <p:cNvPr id="3" name="Holder 3"/>
          <p:cNvSpPr>
            <a:spLocks noGrp="1"/>
          </p:cNvSpPr>
          <p:nvPr>
            <p:ph type="body" idx="1"/>
          </p:nvPr>
        </p:nvSpPr>
        <p:spPr>
          <a:xfrm>
            <a:off x="444500" y="2743200"/>
            <a:ext cx="5651500" cy="276999"/>
          </a:xfrm>
        </p:spPr>
        <p:txBody>
          <a:bodyPr/>
          <a:lstStyle>
            <a:lvl1pPr>
              <a:defRPr b="0" i="0">
                <a:solidFill>
                  <a:srgbClr val="4A5FAB"/>
                </a:solidFill>
                <a:latin typeface="+mn-lt"/>
                <a:ea typeface="Roboto Medium" panose="02000000000000000000"/>
              </a:defRPr>
            </a:lvl1pPr>
          </a:lstStyle>
          <a:p>
            <a:endParaRPr dirty="0"/>
          </a:p>
        </p:txBody>
      </p:sp>
      <p:sp>
        <p:nvSpPr>
          <p:cNvPr id="14" name="Text Placeholder 13"/>
          <p:cNvSpPr>
            <a:spLocks noGrp="1"/>
          </p:cNvSpPr>
          <p:nvPr>
            <p:ph type="body" sz="quarter" idx="10"/>
          </p:nvPr>
        </p:nvSpPr>
        <p:spPr>
          <a:xfrm>
            <a:off x="444500" y="3276600"/>
            <a:ext cx="11353800" cy="1846659"/>
          </a:xfrm>
        </p:spPr>
        <p:txBody>
          <a:bodyPr/>
          <a:lstStyle>
            <a:lvl1pPr>
              <a:defRPr sz="2400" b="0" i="0">
                <a:latin typeface="+mn-lt"/>
                <a:ea typeface="Roboto Light" panose="02000000000000000000"/>
              </a:defRPr>
            </a:lvl1pPr>
            <a:lvl2pPr>
              <a:defRPr sz="2400" b="0" i="0">
                <a:latin typeface="+mn-lt"/>
                <a:ea typeface="Roboto Light" panose="02000000000000000000"/>
              </a:defRPr>
            </a:lvl2pPr>
            <a:lvl3pPr>
              <a:defRPr sz="2400" b="0" i="0">
                <a:latin typeface="+mn-lt"/>
                <a:ea typeface="Roboto Light" panose="02000000000000000000"/>
              </a:defRPr>
            </a:lvl3pPr>
            <a:lvl4pPr>
              <a:defRPr sz="2400" b="0" i="0">
                <a:latin typeface="+mn-lt"/>
                <a:ea typeface="Roboto Light" panose="02000000000000000000"/>
              </a:defRPr>
            </a:lvl4pPr>
            <a:lvl5pPr>
              <a:defRPr sz="2400" b="0" i="0">
                <a:latin typeface="+mn-lt"/>
                <a:ea typeface="Roboto Light" panose="0200000000000000000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Holder 2"/>
          <p:cNvSpPr>
            <a:spLocks noGrp="1"/>
          </p:cNvSpPr>
          <p:nvPr>
            <p:ph type="title"/>
          </p:nvPr>
        </p:nvSpPr>
        <p:spPr>
          <a:xfrm>
            <a:off x="444500" y="1450192"/>
            <a:ext cx="5651500" cy="777136"/>
          </a:xfrm>
          <a:prstGeom prst="rect">
            <a:avLst/>
          </a:prstGeom>
        </p:spPr>
        <p:txBody>
          <a:bodyPr lIns="0" tIns="0" rIns="0" bIns="0"/>
          <a:lstStyle>
            <a:lvl1pPr>
              <a:defRPr sz="5050" b="0" i="0">
                <a:solidFill>
                  <a:srgbClr val="B44198"/>
                </a:solidFill>
                <a:latin typeface="+mj-lt"/>
                <a:cs typeface="Roboto-Thin"/>
              </a:defRPr>
            </a:lvl1pPr>
          </a:lstStyle>
          <a:p>
            <a:endParaRPr dirty="0"/>
          </a:p>
        </p:txBody>
      </p:sp>
      <p:sp>
        <p:nvSpPr>
          <p:cNvPr id="8" name="Holder 4">
            <a:extLst>
              <a:ext uri="{FF2B5EF4-FFF2-40B4-BE49-F238E27FC236}">
                <a16:creationId xmlns:a16="http://schemas.microsoft.com/office/drawing/2014/main" id="{4468ACBB-70FD-4FFD-A3D0-ECFF8FC39124}"/>
              </a:ext>
            </a:extLst>
          </p:cNvPr>
          <p:cNvSpPr>
            <a:spLocks noGrp="1"/>
          </p:cNvSpPr>
          <p:nvPr>
            <p:ph type="ftr" sz="quarter" idx="11"/>
          </p:nvPr>
        </p:nvSpPr>
        <p:spPr/>
        <p:txBody>
          <a:bodyPr/>
          <a:lstStyle>
            <a:lvl1pPr>
              <a:defRPr sz="1200" b="0" i="0">
                <a:solidFill>
                  <a:srgbClr val="969799"/>
                </a:solidFill>
                <a:latin typeface="+mn-lt"/>
                <a:cs typeface="Roboto"/>
              </a:defRPr>
            </a:lvl1pPr>
          </a:lstStyle>
          <a:p>
            <a:pPr>
              <a:defRPr/>
            </a:pPr>
            <a:r>
              <a:rPr lang="en-US"/>
              <a:t>pharmacist.com</a:t>
            </a:r>
          </a:p>
        </p:txBody>
      </p:sp>
      <p:sp>
        <p:nvSpPr>
          <p:cNvPr id="9" name="Holder 6">
            <a:extLst>
              <a:ext uri="{FF2B5EF4-FFF2-40B4-BE49-F238E27FC236}">
                <a16:creationId xmlns:a16="http://schemas.microsoft.com/office/drawing/2014/main" id="{EA4B20ED-3ABA-47C3-ABE7-7AECE83EC110}"/>
              </a:ext>
            </a:extLst>
          </p:cNvPr>
          <p:cNvSpPr>
            <a:spLocks noGrp="1"/>
          </p:cNvSpPr>
          <p:nvPr>
            <p:ph type="sldNum" sz="quarter" idx="12"/>
          </p:nvPr>
        </p:nvSpPr>
        <p:spPr/>
        <p:txBody>
          <a:bodyPr/>
          <a:lstStyle>
            <a:lvl1pPr>
              <a:defRPr sz="1200" b="0" i="0">
                <a:solidFill>
                  <a:srgbClr val="969799"/>
                </a:solidFill>
                <a:latin typeface="Roboto"/>
                <a:cs typeface="Roboto"/>
              </a:defRPr>
            </a:lvl1pPr>
          </a:lstStyle>
          <a:p>
            <a:pPr>
              <a:defRPr/>
            </a:pPr>
            <a:fld id="{C606EB02-05DD-4BB8-A373-07E81711AE95}" type="slidenum">
              <a:rPr/>
              <a:pPr>
                <a:defRPr/>
              </a:pPr>
              <a:t>‹#›</a:t>
            </a:fld>
            <a:endParaRPr/>
          </a:p>
        </p:txBody>
      </p:sp>
    </p:spTree>
    <p:extLst>
      <p:ext uri="{BB962C8B-B14F-4D97-AF65-F5344CB8AC3E}">
        <p14:creationId xmlns:p14="http://schemas.microsoft.com/office/powerpoint/2010/main" val="693302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5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F8EBA33-812D-4F5C-AAB4-9D002A651BBD}"/>
              </a:ext>
            </a:extLst>
          </p:cNvPr>
          <p:cNvSpPr/>
          <p:nvPr userDrawn="1"/>
        </p:nvSpPr>
        <p:spPr>
          <a:xfrm>
            <a:off x="0" y="0"/>
            <a:ext cx="12192000" cy="808038"/>
          </a:xfrm>
          <a:prstGeom prst="rect">
            <a:avLst/>
          </a:prstGeom>
          <a:solidFill>
            <a:srgbClr val="B4419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5" name="Picture 8">
            <a:extLst>
              <a:ext uri="{FF2B5EF4-FFF2-40B4-BE49-F238E27FC236}">
                <a16:creationId xmlns:a16="http://schemas.microsoft.com/office/drawing/2014/main" id="{CA0C4B47-5B8C-459F-ACBB-4C5990819AB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44500" y="252413"/>
            <a:ext cx="1130300"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66E1CD72-DF7C-41CC-9426-5CD057E04B25}"/>
              </a:ext>
            </a:extLst>
          </p:cNvPr>
          <p:cNvSpPr txBox="1">
            <a:spLocks noChangeArrowheads="1"/>
          </p:cNvSpPr>
          <p:nvPr userDrawn="1"/>
        </p:nvSpPr>
        <p:spPr bwMode="auto">
          <a:xfrm>
            <a:off x="7696200" y="304800"/>
            <a:ext cx="4191000" cy="307975"/>
          </a:xfrm>
          <a:prstGeom prst="rect">
            <a:avLst/>
          </a:prstGeom>
          <a:noFill/>
          <a:ln>
            <a:noFill/>
          </a:ln>
        </p:spPr>
        <p:txBody>
          <a:bodyPr>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defRPr>
            </a:lvl9pPr>
          </a:lstStyle>
          <a:p>
            <a:pPr algn="r" defTabSz="914400" eaLnBrk="1" hangingPunct="1">
              <a:defRPr/>
            </a:pPr>
            <a:r>
              <a:rPr lang="en-US" altLang="en-US" sz="1400" i="1">
                <a:solidFill>
                  <a:schemeClr val="bg1"/>
                </a:solidFill>
                <a:latin typeface="Palatino Linotype" panose="02040502050505030304" pitchFamily="18" charset="0"/>
              </a:rPr>
              <a:t>For Every Pharmacist. For All of Pharmacy.</a:t>
            </a:r>
            <a:endParaRPr lang="en-US" altLang="en-US" sz="1400">
              <a:solidFill>
                <a:schemeClr val="bg1"/>
              </a:solidFill>
              <a:latin typeface="Palatino Linotype" panose="02040502050505030304" pitchFamily="18" charset="0"/>
            </a:endParaRPr>
          </a:p>
        </p:txBody>
      </p:sp>
      <p:sp>
        <p:nvSpPr>
          <p:cNvPr id="3" name="Holder 3"/>
          <p:cNvSpPr>
            <a:spLocks noGrp="1"/>
          </p:cNvSpPr>
          <p:nvPr>
            <p:ph type="body" idx="1"/>
          </p:nvPr>
        </p:nvSpPr>
        <p:spPr>
          <a:xfrm>
            <a:off x="444500" y="1890538"/>
            <a:ext cx="5651500" cy="276999"/>
          </a:xfrm>
        </p:spPr>
        <p:txBody>
          <a:bodyPr/>
          <a:lstStyle>
            <a:lvl1pPr>
              <a:defRPr b="0" i="0">
                <a:solidFill>
                  <a:srgbClr val="4A5FAB"/>
                </a:solidFill>
                <a:latin typeface="+mn-lt"/>
                <a:ea typeface="Roboto Medium" panose="02000000000000000000"/>
              </a:defRPr>
            </a:lvl1pPr>
          </a:lstStyle>
          <a:p>
            <a:endParaRPr dirty="0"/>
          </a:p>
        </p:txBody>
      </p:sp>
      <p:sp>
        <p:nvSpPr>
          <p:cNvPr id="14" name="Text Placeholder 13"/>
          <p:cNvSpPr>
            <a:spLocks noGrp="1"/>
          </p:cNvSpPr>
          <p:nvPr>
            <p:ph type="body" sz="quarter" idx="10"/>
          </p:nvPr>
        </p:nvSpPr>
        <p:spPr>
          <a:xfrm>
            <a:off x="457200" y="2438400"/>
            <a:ext cx="11353800" cy="1846659"/>
          </a:xfrm>
        </p:spPr>
        <p:txBody>
          <a:bodyPr/>
          <a:lstStyle>
            <a:lvl1pPr>
              <a:defRPr sz="2400" b="0" i="0">
                <a:latin typeface="+mn-lt"/>
                <a:ea typeface="Roboto Light" panose="02000000000000000000"/>
              </a:defRPr>
            </a:lvl1pPr>
            <a:lvl2pPr>
              <a:defRPr sz="2400" b="0" i="0">
                <a:latin typeface="+mn-lt"/>
                <a:ea typeface="Roboto Light" panose="02000000000000000000"/>
              </a:defRPr>
            </a:lvl2pPr>
            <a:lvl3pPr>
              <a:defRPr sz="2400" b="0" i="0">
                <a:latin typeface="+mn-lt"/>
                <a:ea typeface="Roboto Light" panose="02000000000000000000"/>
              </a:defRPr>
            </a:lvl3pPr>
            <a:lvl4pPr>
              <a:defRPr sz="2400" b="0" i="0">
                <a:latin typeface="+mn-lt"/>
                <a:ea typeface="Roboto Light" panose="02000000000000000000"/>
              </a:defRPr>
            </a:lvl4pPr>
            <a:lvl5pPr>
              <a:defRPr sz="2400" b="0" i="0">
                <a:latin typeface="+mn-lt"/>
                <a:ea typeface="Roboto Light" panose="0200000000000000000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Holder 4">
            <a:extLst>
              <a:ext uri="{FF2B5EF4-FFF2-40B4-BE49-F238E27FC236}">
                <a16:creationId xmlns:a16="http://schemas.microsoft.com/office/drawing/2014/main" id="{3C92C15F-699A-43E4-B28D-F6980D9B328F}"/>
              </a:ext>
            </a:extLst>
          </p:cNvPr>
          <p:cNvSpPr>
            <a:spLocks noGrp="1"/>
          </p:cNvSpPr>
          <p:nvPr>
            <p:ph type="ftr" sz="quarter" idx="11"/>
          </p:nvPr>
        </p:nvSpPr>
        <p:spPr/>
        <p:txBody>
          <a:bodyPr/>
          <a:lstStyle>
            <a:lvl1pPr>
              <a:defRPr sz="1200" b="0" i="0">
                <a:solidFill>
                  <a:srgbClr val="969799"/>
                </a:solidFill>
                <a:latin typeface="+mn-lt"/>
                <a:cs typeface="Roboto"/>
              </a:defRPr>
            </a:lvl1pPr>
          </a:lstStyle>
          <a:p>
            <a:pPr>
              <a:defRPr/>
            </a:pPr>
            <a:r>
              <a:rPr lang="en-US"/>
              <a:t>pharmacist.com</a:t>
            </a:r>
          </a:p>
        </p:txBody>
      </p:sp>
      <p:sp>
        <p:nvSpPr>
          <p:cNvPr id="8" name="Holder 6">
            <a:extLst>
              <a:ext uri="{FF2B5EF4-FFF2-40B4-BE49-F238E27FC236}">
                <a16:creationId xmlns:a16="http://schemas.microsoft.com/office/drawing/2014/main" id="{E5CF7A9B-31A9-4D96-984A-883F481FE265}"/>
              </a:ext>
            </a:extLst>
          </p:cNvPr>
          <p:cNvSpPr>
            <a:spLocks noGrp="1"/>
          </p:cNvSpPr>
          <p:nvPr>
            <p:ph type="sldNum" sz="quarter" idx="12"/>
          </p:nvPr>
        </p:nvSpPr>
        <p:spPr/>
        <p:txBody>
          <a:bodyPr/>
          <a:lstStyle>
            <a:lvl1pPr>
              <a:defRPr sz="1200" b="0" i="0">
                <a:solidFill>
                  <a:srgbClr val="969799"/>
                </a:solidFill>
                <a:latin typeface="Roboto"/>
                <a:cs typeface="Roboto"/>
              </a:defRPr>
            </a:lvl1pPr>
          </a:lstStyle>
          <a:p>
            <a:pPr>
              <a:defRPr/>
            </a:pPr>
            <a:fld id="{71127C53-139B-4DB5-A167-69AD18398144}" type="slidenum">
              <a:rPr/>
              <a:pPr>
                <a:defRPr/>
              </a:pPr>
              <a:t>‹#›</a:t>
            </a:fld>
            <a:endParaRPr/>
          </a:p>
        </p:txBody>
      </p:sp>
    </p:spTree>
    <p:extLst>
      <p:ext uri="{BB962C8B-B14F-4D97-AF65-F5344CB8AC3E}">
        <p14:creationId xmlns:p14="http://schemas.microsoft.com/office/powerpoint/2010/main" val="469804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ED28A54C-BDFC-4C46-8B22-D6FBFFD1DBDB}"/>
              </a:ext>
            </a:extLst>
          </p:cNvPr>
          <p:cNvSpPr/>
          <p:nvPr userDrawn="1"/>
        </p:nvSpPr>
        <p:spPr>
          <a:xfrm>
            <a:off x="0" y="0"/>
            <a:ext cx="12192000" cy="808038"/>
          </a:xfrm>
          <a:prstGeom prst="rect">
            <a:avLst/>
          </a:prstGeom>
          <a:solidFill>
            <a:srgbClr val="B4419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7" name="Picture 8">
            <a:extLst>
              <a:ext uri="{FF2B5EF4-FFF2-40B4-BE49-F238E27FC236}">
                <a16:creationId xmlns:a16="http://schemas.microsoft.com/office/drawing/2014/main" id="{C695E5FC-6423-4694-91B2-5E885670C3A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44500" y="252413"/>
            <a:ext cx="1130300"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a:extLst>
              <a:ext uri="{FF2B5EF4-FFF2-40B4-BE49-F238E27FC236}">
                <a16:creationId xmlns:a16="http://schemas.microsoft.com/office/drawing/2014/main" id="{DD5B7DBB-4F44-4EB8-BE32-3E39B3E3307A}"/>
              </a:ext>
            </a:extLst>
          </p:cNvPr>
          <p:cNvSpPr txBox="1">
            <a:spLocks noChangeArrowheads="1"/>
          </p:cNvSpPr>
          <p:nvPr userDrawn="1"/>
        </p:nvSpPr>
        <p:spPr bwMode="auto">
          <a:xfrm>
            <a:off x="7696200" y="304800"/>
            <a:ext cx="4191000" cy="307975"/>
          </a:xfrm>
          <a:prstGeom prst="rect">
            <a:avLst/>
          </a:prstGeom>
          <a:noFill/>
          <a:ln>
            <a:noFill/>
          </a:ln>
        </p:spPr>
        <p:txBody>
          <a:bodyPr>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defRPr>
            </a:lvl9pPr>
          </a:lstStyle>
          <a:p>
            <a:pPr algn="r" defTabSz="914400" eaLnBrk="1" hangingPunct="1">
              <a:defRPr/>
            </a:pPr>
            <a:r>
              <a:rPr lang="en-US" altLang="en-US" sz="1400" i="1">
                <a:solidFill>
                  <a:schemeClr val="bg1"/>
                </a:solidFill>
                <a:latin typeface="Palatino Linotype" panose="02040502050505030304" pitchFamily="18" charset="0"/>
              </a:rPr>
              <a:t>For Every Pharmacist. For All of Pharmacy.</a:t>
            </a:r>
            <a:endParaRPr lang="en-US" altLang="en-US" sz="1400">
              <a:solidFill>
                <a:schemeClr val="bg1"/>
              </a:solidFill>
              <a:latin typeface="Palatino Linotype" panose="02040502050505030304" pitchFamily="18" charset="0"/>
            </a:endParaRPr>
          </a:p>
        </p:txBody>
      </p:sp>
      <p:sp>
        <p:nvSpPr>
          <p:cNvPr id="10" name="Text Placeholder 9"/>
          <p:cNvSpPr>
            <a:spLocks noGrp="1"/>
          </p:cNvSpPr>
          <p:nvPr>
            <p:ph type="body" sz="quarter" idx="10"/>
          </p:nvPr>
        </p:nvSpPr>
        <p:spPr>
          <a:xfrm>
            <a:off x="457200" y="5486400"/>
            <a:ext cx="5638800" cy="369332"/>
          </a:xfrm>
        </p:spPr>
        <p:txBody>
          <a:bodyPr/>
          <a:lstStyle>
            <a:lvl1pPr>
              <a:defRPr sz="2400" b="0" i="0">
                <a:latin typeface="+mn-lt"/>
                <a:ea typeface="Roboto Light" panose="02000000000000000000"/>
              </a:defRPr>
            </a:lvl1pPr>
            <a:lvl2pPr>
              <a:defRPr sz="2400">
                <a:latin typeface="Roboto" panose="02000000000000000000" pitchFamily="2" charset="0"/>
                <a:ea typeface="Roboto" panose="02000000000000000000" pitchFamily="2" charset="0"/>
              </a:defRPr>
            </a:lvl2pPr>
            <a:lvl3pPr>
              <a:defRPr sz="2400">
                <a:latin typeface="Roboto" panose="02000000000000000000" pitchFamily="2" charset="0"/>
                <a:ea typeface="Roboto" panose="02000000000000000000" pitchFamily="2" charset="0"/>
              </a:defRPr>
            </a:lvl3pPr>
            <a:lvl4pPr>
              <a:defRPr sz="2400">
                <a:latin typeface="Roboto" panose="02000000000000000000" pitchFamily="2" charset="0"/>
                <a:ea typeface="Roboto" panose="02000000000000000000" pitchFamily="2" charset="0"/>
              </a:defRPr>
            </a:lvl4pPr>
            <a:lvl5pPr>
              <a:defRPr sz="2400">
                <a:latin typeface="Roboto" panose="02000000000000000000" pitchFamily="2" charset="0"/>
                <a:ea typeface="Roboto" panose="02000000000000000000" pitchFamily="2" charset="0"/>
              </a:defRPr>
            </a:lvl5pPr>
          </a:lstStyle>
          <a:p>
            <a:pPr lvl="0"/>
            <a:r>
              <a:rPr lang="en-US" dirty="0"/>
              <a:t>Click to edit Master text styles</a:t>
            </a:r>
          </a:p>
        </p:txBody>
      </p:sp>
      <p:sp>
        <p:nvSpPr>
          <p:cNvPr id="13" name="Text Placeholder 12"/>
          <p:cNvSpPr>
            <a:spLocks noGrp="1"/>
          </p:cNvSpPr>
          <p:nvPr>
            <p:ph type="body" sz="quarter" idx="12"/>
          </p:nvPr>
        </p:nvSpPr>
        <p:spPr>
          <a:xfrm>
            <a:off x="457200" y="4343400"/>
            <a:ext cx="1295400" cy="369332"/>
          </a:xfrm>
        </p:spPr>
        <p:txBody>
          <a:bodyPr/>
          <a:lstStyle>
            <a:lvl1pPr algn="ctr">
              <a:defRPr sz="1200" b="0" i="0">
                <a:latin typeface="+mn-lt"/>
                <a:ea typeface="Roboto" panose="02000000000000000000"/>
                <a:cs typeface="Roboto" panose="02000000000000000000"/>
              </a:defRPr>
            </a:lvl1pPr>
            <a:lvl2pPr>
              <a:defRPr sz="1200" b="0" i="0">
                <a:latin typeface="Roboto" panose="02000000000000000000" pitchFamily="2" charset="0"/>
                <a:ea typeface="Roboto" panose="02000000000000000000" pitchFamily="2" charset="0"/>
                <a:cs typeface="Roboto" panose="02000000000000000000" pitchFamily="2" charset="0"/>
              </a:defRPr>
            </a:lvl2pPr>
            <a:lvl3pPr>
              <a:defRPr sz="1200" b="0" i="0">
                <a:latin typeface="Roboto" panose="02000000000000000000" pitchFamily="2" charset="0"/>
                <a:ea typeface="Roboto" panose="02000000000000000000" pitchFamily="2" charset="0"/>
                <a:cs typeface="Roboto" panose="02000000000000000000" pitchFamily="2" charset="0"/>
              </a:defRPr>
            </a:lvl3pPr>
            <a:lvl4pPr>
              <a:defRPr sz="1200" b="0" i="0">
                <a:latin typeface="Roboto" panose="02000000000000000000" pitchFamily="2" charset="0"/>
                <a:ea typeface="Roboto" panose="02000000000000000000" pitchFamily="2" charset="0"/>
                <a:cs typeface="Roboto" panose="02000000000000000000" pitchFamily="2" charset="0"/>
              </a:defRPr>
            </a:lvl4pPr>
            <a:lvl5pPr>
              <a:defRPr sz="1200" b="0" i="0">
                <a:latin typeface="Roboto" panose="02000000000000000000" pitchFamily="2" charset="0"/>
                <a:ea typeface="Roboto" panose="02000000000000000000" pitchFamily="2" charset="0"/>
                <a:cs typeface="Roboto" panose="02000000000000000000" pitchFamily="2" charset="0"/>
              </a:defRPr>
            </a:lvl5pPr>
          </a:lstStyle>
          <a:p>
            <a:pPr lvl="0"/>
            <a:r>
              <a:rPr lang="en-US" dirty="0"/>
              <a:t>Click to edit Master text styles</a:t>
            </a:r>
          </a:p>
        </p:txBody>
      </p:sp>
      <p:sp>
        <p:nvSpPr>
          <p:cNvPr id="12" name="Holder 2"/>
          <p:cNvSpPr>
            <a:spLocks noGrp="1"/>
          </p:cNvSpPr>
          <p:nvPr>
            <p:ph type="title"/>
          </p:nvPr>
        </p:nvSpPr>
        <p:spPr>
          <a:xfrm>
            <a:off x="444500" y="1450192"/>
            <a:ext cx="7708900" cy="777136"/>
          </a:xfrm>
          <a:prstGeom prst="rect">
            <a:avLst/>
          </a:prstGeom>
        </p:spPr>
        <p:txBody>
          <a:bodyPr lIns="0" tIns="0" rIns="0" bIns="0"/>
          <a:lstStyle>
            <a:lvl1pPr>
              <a:defRPr sz="5050" b="0" i="0">
                <a:solidFill>
                  <a:srgbClr val="B44198"/>
                </a:solidFill>
                <a:latin typeface="+mj-lt"/>
                <a:cs typeface="Roboto-Thin"/>
              </a:defRPr>
            </a:lvl1pPr>
          </a:lstStyle>
          <a:p>
            <a:endParaRPr dirty="0"/>
          </a:p>
        </p:txBody>
      </p:sp>
      <p:sp>
        <p:nvSpPr>
          <p:cNvPr id="14" name="Picture Placeholder 13"/>
          <p:cNvSpPr>
            <a:spLocks noGrp="1"/>
          </p:cNvSpPr>
          <p:nvPr>
            <p:ph type="pic" sz="quarter" idx="13"/>
          </p:nvPr>
        </p:nvSpPr>
        <p:spPr>
          <a:xfrm>
            <a:off x="457200" y="2819400"/>
            <a:ext cx="1295400" cy="1295400"/>
          </a:xfrm>
        </p:spPr>
        <p:txBody>
          <a:bodyPr/>
          <a:lstStyle/>
          <a:p>
            <a:pPr lvl="0"/>
            <a:endParaRPr lang="en-US" noProof="0"/>
          </a:p>
        </p:txBody>
      </p:sp>
      <p:sp>
        <p:nvSpPr>
          <p:cNvPr id="20" name="Picture Placeholder 13"/>
          <p:cNvSpPr>
            <a:spLocks noGrp="1"/>
          </p:cNvSpPr>
          <p:nvPr>
            <p:ph type="pic" sz="quarter" idx="14"/>
          </p:nvPr>
        </p:nvSpPr>
        <p:spPr>
          <a:xfrm>
            <a:off x="2441448" y="2819400"/>
            <a:ext cx="1295400" cy="1295400"/>
          </a:xfrm>
        </p:spPr>
        <p:txBody>
          <a:bodyPr/>
          <a:lstStyle/>
          <a:p>
            <a:pPr lvl="0"/>
            <a:endParaRPr lang="en-US" noProof="0"/>
          </a:p>
        </p:txBody>
      </p:sp>
      <p:sp>
        <p:nvSpPr>
          <p:cNvPr id="21" name="Picture Placeholder 13"/>
          <p:cNvSpPr>
            <a:spLocks noGrp="1"/>
          </p:cNvSpPr>
          <p:nvPr>
            <p:ph type="pic" sz="quarter" idx="15"/>
          </p:nvPr>
        </p:nvSpPr>
        <p:spPr>
          <a:xfrm>
            <a:off x="4425696" y="2819400"/>
            <a:ext cx="1295400" cy="1295400"/>
          </a:xfrm>
        </p:spPr>
        <p:txBody>
          <a:bodyPr/>
          <a:lstStyle/>
          <a:p>
            <a:pPr lvl="0"/>
            <a:endParaRPr lang="en-US" noProof="0"/>
          </a:p>
        </p:txBody>
      </p:sp>
      <p:sp>
        <p:nvSpPr>
          <p:cNvPr id="22" name="Picture Placeholder 13"/>
          <p:cNvSpPr>
            <a:spLocks noGrp="1"/>
          </p:cNvSpPr>
          <p:nvPr>
            <p:ph type="pic" sz="quarter" idx="16"/>
          </p:nvPr>
        </p:nvSpPr>
        <p:spPr>
          <a:xfrm>
            <a:off x="6409944" y="2819400"/>
            <a:ext cx="1295400" cy="1295400"/>
          </a:xfrm>
        </p:spPr>
        <p:txBody>
          <a:bodyPr/>
          <a:lstStyle/>
          <a:p>
            <a:pPr lvl="0"/>
            <a:endParaRPr lang="en-US" noProof="0"/>
          </a:p>
        </p:txBody>
      </p:sp>
      <p:sp>
        <p:nvSpPr>
          <p:cNvPr id="23" name="Picture Placeholder 13"/>
          <p:cNvSpPr>
            <a:spLocks noGrp="1"/>
          </p:cNvSpPr>
          <p:nvPr>
            <p:ph type="pic" sz="quarter" idx="17"/>
          </p:nvPr>
        </p:nvSpPr>
        <p:spPr>
          <a:xfrm>
            <a:off x="8394192" y="2819400"/>
            <a:ext cx="1295400" cy="1295400"/>
          </a:xfrm>
        </p:spPr>
        <p:txBody>
          <a:bodyPr/>
          <a:lstStyle/>
          <a:p>
            <a:pPr lvl="0"/>
            <a:endParaRPr lang="en-US" noProof="0"/>
          </a:p>
        </p:txBody>
      </p:sp>
      <p:sp>
        <p:nvSpPr>
          <p:cNvPr id="24" name="Picture Placeholder 13"/>
          <p:cNvSpPr>
            <a:spLocks noGrp="1"/>
          </p:cNvSpPr>
          <p:nvPr>
            <p:ph type="pic" sz="quarter" idx="18"/>
          </p:nvPr>
        </p:nvSpPr>
        <p:spPr>
          <a:xfrm>
            <a:off x="10378440" y="2819400"/>
            <a:ext cx="1295400" cy="1295400"/>
          </a:xfrm>
        </p:spPr>
        <p:txBody>
          <a:bodyPr/>
          <a:lstStyle/>
          <a:p>
            <a:pPr lvl="0"/>
            <a:endParaRPr lang="en-US" noProof="0"/>
          </a:p>
        </p:txBody>
      </p:sp>
      <p:sp>
        <p:nvSpPr>
          <p:cNvPr id="25" name="Text Placeholder 12"/>
          <p:cNvSpPr>
            <a:spLocks noGrp="1"/>
          </p:cNvSpPr>
          <p:nvPr>
            <p:ph type="body" sz="quarter" idx="19"/>
          </p:nvPr>
        </p:nvSpPr>
        <p:spPr>
          <a:xfrm>
            <a:off x="2434590" y="4343400"/>
            <a:ext cx="1295400" cy="369332"/>
          </a:xfrm>
        </p:spPr>
        <p:txBody>
          <a:bodyPr/>
          <a:lstStyle>
            <a:lvl1pPr algn="ctr">
              <a:defRPr sz="1200" b="0" i="0">
                <a:latin typeface="+mn-lt"/>
                <a:ea typeface="Roboto" panose="02000000000000000000"/>
                <a:cs typeface="Roboto" panose="02000000000000000000"/>
              </a:defRPr>
            </a:lvl1pPr>
            <a:lvl2pPr>
              <a:defRPr sz="1200" b="0" i="0">
                <a:latin typeface="Roboto" panose="02000000000000000000" pitchFamily="2" charset="0"/>
                <a:ea typeface="Roboto" panose="02000000000000000000" pitchFamily="2" charset="0"/>
                <a:cs typeface="Roboto" panose="02000000000000000000" pitchFamily="2" charset="0"/>
              </a:defRPr>
            </a:lvl2pPr>
            <a:lvl3pPr>
              <a:defRPr sz="1200" b="0" i="0">
                <a:latin typeface="Roboto" panose="02000000000000000000" pitchFamily="2" charset="0"/>
                <a:ea typeface="Roboto" panose="02000000000000000000" pitchFamily="2" charset="0"/>
                <a:cs typeface="Roboto" panose="02000000000000000000" pitchFamily="2" charset="0"/>
              </a:defRPr>
            </a:lvl3pPr>
            <a:lvl4pPr>
              <a:defRPr sz="1200" b="0" i="0">
                <a:latin typeface="Roboto" panose="02000000000000000000" pitchFamily="2" charset="0"/>
                <a:ea typeface="Roboto" panose="02000000000000000000" pitchFamily="2" charset="0"/>
                <a:cs typeface="Roboto" panose="02000000000000000000" pitchFamily="2" charset="0"/>
              </a:defRPr>
            </a:lvl4pPr>
            <a:lvl5pPr>
              <a:defRPr sz="1200" b="0" i="0">
                <a:latin typeface="Roboto" panose="02000000000000000000" pitchFamily="2" charset="0"/>
                <a:ea typeface="Roboto" panose="02000000000000000000" pitchFamily="2" charset="0"/>
                <a:cs typeface="Roboto" panose="02000000000000000000" pitchFamily="2" charset="0"/>
              </a:defRPr>
            </a:lvl5pPr>
          </a:lstStyle>
          <a:p>
            <a:pPr lvl="0"/>
            <a:r>
              <a:rPr lang="en-US" dirty="0"/>
              <a:t>Click to edit Master text styles</a:t>
            </a:r>
          </a:p>
        </p:txBody>
      </p:sp>
      <p:sp>
        <p:nvSpPr>
          <p:cNvPr id="26" name="Text Placeholder 12"/>
          <p:cNvSpPr>
            <a:spLocks noGrp="1"/>
          </p:cNvSpPr>
          <p:nvPr>
            <p:ph type="body" sz="quarter" idx="20"/>
          </p:nvPr>
        </p:nvSpPr>
        <p:spPr>
          <a:xfrm>
            <a:off x="4434840" y="4343400"/>
            <a:ext cx="1295400" cy="369332"/>
          </a:xfrm>
        </p:spPr>
        <p:txBody>
          <a:bodyPr/>
          <a:lstStyle>
            <a:lvl1pPr algn="ctr">
              <a:defRPr sz="1200" b="0" i="0">
                <a:latin typeface="+mn-lt"/>
                <a:ea typeface="Roboto" panose="02000000000000000000"/>
                <a:cs typeface="Roboto" panose="02000000000000000000"/>
              </a:defRPr>
            </a:lvl1pPr>
            <a:lvl2pPr>
              <a:defRPr sz="1200" b="0" i="0">
                <a:latin typeface="Roboto" panose="02000000000000000000" pitchFamily="2" charset="0"/>
                <a:ea typeface="Roboto" panose="02000000000000000000" pitchFamily="2" charset="0"/>
                <a:cs typeface="Roboto" panose="02000000000000000000" pitchFamily="2" charset="0"/>
              </a:defRPr>
            </a:lvl2pPr>
            <a:lvl3pPr>
              <a:defRPr sz="1200" b="0" i="0">
                <a:latin typeface="Roboto" panose="02000000000000000000" pitchFamily="2" charset="0"/>
                <a:ea typeface="Roboto" panose="02000000000000000000" pitchFamily="2" charset="0"/>
                <a:cs typeface="Roboto" panose="02000000000000000000" pitchFamily="2" charset="0"/>
              </a:defRPr>
            </a:lvl3pPr>
            <a:lvl4pPr>
              <a:defRPr sz="1200" b="0" i="0">
                <a:latin typeface="Roboto" panose="02000000000000000000" pitchFamily="2" charset="0"/>
                <a:ea typeface="Roboto" panose="02000000000000000000" pitchFamily="2" charset="0"/>
                <a:cs typeface="Roboto" panose="02000000000000000000" pitchFamily="2" charset="0"/>
              </a:defRPr>
            </a:lvl4pPr>
            <a:lvl5pPr>
              <a:defRPr sz="1200" b="0" i="0">
                <a:latin typeface="Roboto" panose="02000000000000000000" pitchFamily="2" charset="0"/>
                <a:ea typeface="Roboto" panose="02000000000000000000" pitchFamily="2" charset="0"/>
                <a:cs typeface="Roboto" panose="02000000000000000000" pitchFamily="2" charset="0"/>
              </a:defRPr>
            </a:lvl5pPr>
          </a:lstStyle>
          <a:p>
            <a:pPr lvl="0"/>
            <a:r>
              <a:rPr lang="en-US" dirty="0"/>
              <a:t>Click to edit Master text styles</a:t>
            </a:r>
          </a:p>
        </p:txBody>
      </p:sp>
      <p:sp>
        <p:nvSpPr>
          <p:cNvPr id="27" name="Text Placeholder 12"/>
          <p:cNvSpPr>
            <a:spLocks noGrp="1"/>
          </p:cNvSpPr>
          <p:nvPr>
            <p:ph type="body" sz="quarter" idx="21"/>
          </p:nvPr>
        </p:nvSpPr>
        <p:spPr>
          <a:xfrm>
            <a:off x="6412230" y="4343400"/>
            <a:ext cx="1295400" cy="369332"/>
          </a:xfrm>
        </p:spPr>
        <p:txBody>
          <a:bodyPr/>
          <a:lstStyle>
            <a:lvl1pPr algn="ctr">
              <a:defRPr sz="1200" b="0" i="0">
                <a:latin typeface="+mn-lt"/>
                <a:ea typeface="Roboto" panose="02000000000000000000"/>
                <a:cs typeface="Roboto" panose="02000000000000000000"/>
              </a:defRPr>
            </a:lvl1pPr>
            <a:lvl2pPr>
              <a:defRPr sz="1200" b="0" i="0">
                <a:latin typeface="Roboto" panose="02000000000000000000" pitchFamily="2" charset="0"/>
                <a:ea typeface="Roboto" panose="02000000000000000000" pitchFamily="2" charset="0"/>
                <a:cs typeface="Roboto" panose="02000000000000000000" pitchFamily="2" charset="0"/>
              </a:defRPr>
            </a:lvl2pPr>
            <a:lvl3pPr>
              <a:defRPr sz="1200" b="0" i="0">
                <a:latin typeface="Roboto" panose="02000000000000000000" pitchFamily="2" charset="0"/>
                <a:ea typeface="Roboto" panose="02000000000000000000" pitchFamily="2" charset="0"/>
                <a:cs typeface="Roboto" panose="02000000000000000000" pitchFamily="2" charset="0"/>
              </a:defRPr>
            </a:lvl3pPr>
            <a:lvl4pPr>
              <a:defRPr sz="1200" b="0" i="0">
                <a:latin typeface="Roboto" panose="02000000000000000000" pitchFamily="2" charset="0"/>
                <a:ea typeface="Roboto" panose="02000000000000000000" pitchFamily="2" charset="0"/>
                <a:cs typeface="Roboto" panose="02000000000000000000" pitchFamily="2" charset="0"/>
              </a:defRPr>
            </a:lvl4pPr>
            <a:lvl5pPr>
              <a:defRPr sz="1200" b="0" i="0">
                <a:latin typeface="Roboto" panose="02000000000000000000" pitchFamily="2" charset="0"/>
                <a:ea typeface="Roboto" panose="02000000000000000000" pitchFamily="2" charset="0"/>
                <a:cs typeface="Roboto" panose="02000000000000000000" pitchFamily="2" charset="0"/>
              </a:defRPr>
            </a:lvl5pPr>
          </a:lstStyle>
          <a:p>
            <a:pPr lvl="0"/>
            <a:r>
              <a:rPr lang="en-US" dirty="0"/>
              <a:t>Click to edit Master text styles</a:t>
            </a:r>
          </a:p>
        </p:txBody>
      </p:sp>
      <p:sp>
        <p:nvSpPr>
          <p:cNvPr id="28" name="Text Placeholder 12"/>
          <p:cNvSpPr>
            <a:spLocks noGrp="1"/>
          </p:cNvSpPr>
          <p:nvPr>
            <p:ph type="body" sz="quarter" idx="22"/>
          </p:nvPr>
        </p:nvSpPr>
        <p:spPr>
          <a:xfrm>
            <a:off x="8378190" y="4343400"/>
            <a:ext cx="1295400" cy="369332"/>
          </a:xfrm>
        </p:spPr>
        <p:txBody>
          <a:bodyPr/>
          <a:lstStyle>
            <a:lvl1pPr algn="ctr">
              <a:defRPr sz="1200" b="0" i="0">
                <a:latin typeface="+mn-lt"/>
                <a:ea typeface="Roboto" panose="02000000000000000000"/>
                <a:cs typeface="Roboto" panose="02000000000000000000"/>
              </a:defRPr>
            </a:lvl1pPr>
            <a:lvl2pPr>
              <a:defRPr sz="1200" b="0" i="0">
                <a:latin typeface="Roboto" panose="02000000000000000000" pitchFamily="2" charset="0"/>
                <a:ea typeface="Roboto" panose="02000000000000000000" pitchFamily="2" charset="0"/>
                <a:cs typeface="Roboto" panose="02000000000000000000" pitchFamily="2" charset="0"/>
              </a:defRPr>
            </a:lvl2pPr>
            <a:lvl3pPr>
              <a:defRPr sz="1200" b="0" i="0">
                <a:latin typeface="Roboto" panose="02000000000000000000" pitchFamily="2" charset="0"/>
                <a:ea typeface="Roboto" panose="02000000000000000000" pitchFamily="2" charset="0"/>
                <a:cs typeface="Roboto" panose="02000000000000000000" pitchFamily="2" charset="0"/>
              </a:defRPr>
            </a:lvl3pPr>
            <a:lvl4pPr>
              <a:defRPr sz="1200" b="0" i="0">
                <a:latin typeface="Roboto" panose="02000000000000000000" pitchFamily="2" charset="0"/>
                <a:ea typeface="Roboto" panose="02000000000000000000" pitchFamily="2" charset="0"/>
                <a:cs typeface="Roboto" panose="02000000000000000000" pitchFamily="2" charset="0"/>
              </a:defRPr>
            </a:lvl4pPr>
            <a:lvl5pPr>
              <a:defRPr sz="1200" b="0" i="0">
                <a:latin typeface="Roboto" panose="02000000000000000000" pitchFamily="2" charset="0"/>
                <a:ea typeface="Roboto" panose="02000000000000000000" pitchFamily="2" charset="0"/>
                <a:cs typeface="Roboto" panose="02000000000000000000" pitchFamily="2" charset="0"/>
              </a:defRPr>
            </a:lvl5pPr>
          </a:lstStyle>
          <a:p>
            <a:pPr lvl="0"/>
            <a:r>
              <a:rPr lang="en-US" dirty="0"/>
              <a:t>Click to edit Master text styles</a:t>
            </a:r>
          </a:p>
        </p:txBody>
      </p:sp>
      <p:sp>
        <p:nvSpPr>
          <p:cNvPr id="29" name="Text Placeholder 12"/>
          <p:cNvSpPr>
            <a:spLocks noGrp="1"/>
          </p:cNvSpPr>
          <p:nvPr>
            <p:ph type="body" sz="quarter" idx="23"/>
          </p:nvPr>
        </p:nvSpPr>
        <p:spPr>
          <a:xfrm>
            <a:off x="10355580" y="4343400"/>
            <a:ext cx="1295400" cy="369332"/>
          </a:xfrm>
        </p:spPr>
        <p:txBody>
          <a:bodyPr/>
          <a:lstStyle>
            <a:lvl1pPr algn="ctr">
              <a:defRPr sz="1200" b="0" i="0">
                <a:latin typeface="+mn-lt"/>
                <a:ea typeface="Roboto" panose="02000000000000000000"/>
                <a:cs typeface="Roboto" panose="02000000000000000000"/>
              </a:defRPr>
            </a:lvl1pPr>
            <a:lvl2pPr>
              <a:defRPr sz="1200" b="0" i="0">
                <a:latin typeface="Roboto" panose="02000000000000000000" pitchFamily="2" charset="0"/>
                <a:ea typeface="Roboto" panose="02000000000000000000" pitchFamily="2" charset="0"/>
                <a:cs typeface="Roboto" panose="02000000000000000000" pitchFamily="2" charset="0"/>
              </a:defRPr>
            </a:lvl2pPr>
            <a:lvl3pPr>
              <a:defRPr sz="1200" b="0" i="0">
                <a:latin typeface="Roboto" panose="02000000000000000000" pitchFamily="2" charset="0"/>
                <a:ea typeface="Roboto" panose="02000000000000000000" pitchFamily="2" charset="0"/>
                <a:cs typeface="Roboto" panose="02000000000000000000" pitchFamily="2" charset="0"/>
              </a:defRPr>
            </a:lvl3pPr>
            <a:lvl4pPr>
              <a:defRPr sz="1200" b="0" i="0">
                <a:latin typeface="Roboto" panose="02000000000000000000" pitchFamily="2" charset="0"/>
                <a:ea typeface="Roboto" panose="02000000000000000000" pitchFamily="2" charset="0"/>
                <a:cs typeface="Roboto" panose="02000000000000000000" pitchFamily="2" charset="0"/>
              </a:defRPr>
            </a:lvl4pPr>
            <a:lvl5pPr>
              <a:defRPr sz="1200" b="0" i="0">
                <a:latin typeface="Roboto" panose="02000000000000000000" pitchFamily="2" charset="0"/>
                <a:ea typeface="Roboto" panose="02000000000000000000" pitchFamily="2" charset="0"/>
                <a:cs typeface="Roboto" panose="02000000000000000000" pitchFamily="2" charset="0"/>
              </a:defRPr>
            </a:lvl5pPr>
          </a:lstStyle>
          <a:p>
            <a:pPr lvl="0"/>
            <a:r>
              <a:rPr lang="en-US" dirty="0"/>
              <a:t>Click to edit Master text styles</a:t>
            </a:r>
          </a:p>
        </p:txBody>
      </p:sp>
      <p:sp>
        <p:nvSpPr>
          <p:cNvPr id="19" name="Holder 4">
            <a:extLst>
              <a:ext uri="{FF2B5EF4-FFF2-40B4-BE49-F238E27FC236}">
                <a16:creationId xmlns:a16="http://schemas.microsoft.com/office/drawing/2014/main" id="{8D8076F9-48D7-4250-BA61-78EEABA7A3A2}"/>
              </a:ext>
            </a:extLst>
          </p:cNvPr>
          <p:cNvSpPr>
            <a:spLocks noGrp="1"/>
          </p:cNvSpPr>
          <p:nvPr>
            <p:ph type="ftr" sz="quarter" idx="24"/>
          </p:nvPr>
        </p:nvSpPr>
        <p:spPr/>
        <p:txBody>
          <a:bodyPr/>
          <a:lstStyle>
            <a:lvl1pPr>
              <a:defRPr sz="1200" b="0" i="0">
                <a:solidFill>
                  <a:srgbClr val="969799"/>
                </a:solidFill>
                <a:latin typeface="+mn-lt"/>
                <a:cs typeface="Roboto"/>
              </a:defRPr>
            </a:lvl1pPr>
          </a:lstStyle>
          <a:p>
            <a:pPr>
              <a:defRPr/>
            </a:pPr>
            <a:r>
              <a:rPr lang="en-US"/>
              <a:t>pharmacist.com</a:t>
            </a:r>
          </a:p>
        </p:txBody>
      </p:sp>
      <p:sp>
        <p:nvSpPr>
          <p:cNvPr id="30" name="Holder 6">
            <a:extLst>
              <a:ext uri="{FF2B5EF4-FFF2-40B4-BE49-F238E27FC236}">
                <a16:creationId xmlns:a16="http://schemas.microsoft.com/office/drawing/2014/main" id="{27069837-8844-4D75-9F75-35A4E233F34D}"/>
              </a:ext>
            </a:extLst>
          </p:cNvPr>
          <p:cNvSpPr>
            <a:spLocks noGrp="1"/>
          </p:cNvSpPr>
          <p:nvPr>
            <p:ph type="sldNum" sz="quarter" idx="25"/>
          </p:nvPr>
        </p:nvSpPr>
        <p:spPr/>
        <p:txBody>
          <a:bodyPr/>
          <a:lstStyle>
            <a:lvl1pPr>
              <a:defRPr sz="1200" b="0" i="0">
                <a:solidFill>
                  <a:srgbClr val="969799"/>
                </a:solidFill>
                <a:latin typeface="Roboto"/>
                <a:cs typeface="Roboto"/>
              </a:defRPr>
            </a:lvl1pPr>
          </a:lstStyle>
          <a:p>
            <a:pPr>
              <a:defRPr/>
            </a:pPr>
            <a:fld id="{7EFB2A64-6919-4DBF-8C28-895A8C3E0398}" type="slidenum">
              <a:rPr/>
              <a:pPr>
                <a:defRPr/>
              </a:pPr>
              <a:t>‹#›</a:t>
            </a:fld>
            <a:endParaRPr/>
          </a:p>
        </p:txBody>
      </p:sp>
    </p:spTree>
    <p:extLst>
      <p:ext uri="{BB962C8B-B14F-4D97-AF65-F5344CB8AC3E}">
        <p14:creationId xmlns:p14="http://schemas.microsoft.com/office/powerpoint/2010/main" val="928072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444500" y="1450192"/>
            <a:ext cx="5651500" cy="777136"/>
          </a:xfrm>
          <a:prstGeom prst="rect">
            <a:avLst/>
          </a:prstGeom>
        </p:spPr>
        <p:txBody>
          <a:bodyPr lIns="0" tIns="0" rIns="0" bIns="0"/>
          <a:lstStyle>
            <a:lvl1pPr>
              <a:defRPr sz="5050" b="0" i="0">
                <a:solidFill>
                  <a:srgbClr val="4A5FAB"/>
                </a:solidFill>
                <a:latin typeface="+mj-lt"/>
                <a:cs typeface="Roboto-Thin"/>
              </a:defRPr>
            </a:lvl1pPr>
          </a:lstStyle>
          <a:p>
            <a:endParaRPr/>
          </a:p>
        </p:txBody>
      </p:sp>
      <p:sp>
        <p:nvSpPr>
          <p:cNvPr id="3" name="Holder 3"/>
          <p:cNvSpPr>
            <a:spLocks noGrp="1"/>
          </p:cNvSpPr>
          <p:nvPr>
            <p:ph type="body" idx="1"/>
          </p:nvPr>
        </p:nvSpPr>
        <p:spPr>
          <a:xfrm>
            <a:off x="444500" y="3185938"/>
            <a:ext cx="5651500" cy="276999"/>
          </a:xfrm>
        </p:spPr>
        <p:txBody>
          <a:bodyPr lIns="0" tIns="0" rIns="0" bIns="0"/>
          <a:lstStyle>
            <a:lvl1pPr>
              <a:defRPr b="0" i="0">
                <a:solidFill>
                  <a:srgbClr val="00B3AA"/>
                </a:solidFill>
                <a:latin typeface="+mn-lt"/>
                <a:ea typeface="Roboto Medium" panose="02000000000000000000"/>
              </a:defRPr>
            </a:lvl1pPr>
          </a:lstStyle>
          <a:p>
            <a:endParaRPr/>
          </a:p>
        </p:txBody>
      </p:sp>
      <p:sp>
        <p:nvSpPr>
          <p:cNvPr id="4" name="Holder 4"/>
          <p:cNvSpPr>
            <a:spLocks noGrp="1"/>
          </p:cNvSpPr>
          <p:nvPr>
            <p:ph type="ftr" sz="quarter" idx="5"/>
          </p:nvPr>
        </p:nvSpPr>
        <p:spPr/>
        <p:txBody>
          <a:bodyPr lIns="0" tIns="0" rIns="0" bIns="0"/>
          <a:lstStyle>
            <a:lvl1pPr>
              <a:defRPr sz="1200" b="0" i="0">
                <a:solidFill>
                  <a:srgbClr val="969799"/>
                </a:solidFill>
                <a:latin typeface="+mn-lt"/>
                <a:cs typeface="Roboto"/>
              </a:defRPr>
            </a:lvl1pPr>
          </a:lstStyle>
          <a:p>
            <a:pPr marL="12700">
              <a:spcBef>
                <a:spcPts val="10"/>
              </a:spcBef>
            </a:pPr>
            <a:r>
              <a:rPr lang="en-US"/>
              <a:t>pharmacist.com</a:t>
            </a:r>
          </a:p>
        </p:txBody>
      </p:sp>
      <p:sp>
        <p:nvSpPr>
          <p:cNvPr id="6" name="Holder 6"/>
          <p:cNvSpPr>
            <a:spLocks noGrp="1"/>
          </p:cNvSpPr>
          <p:nvPr>
            <p:ph type="sldNum" sz="quarter" idx="7"/>
          </p:nvPr>
        </p:nvSpPr>
        <p:spPr/>
        <p:txBody>
          <a:bodyPr lIns="0" tIns="0" rIns="0" bIns="0"/>
          <a:lstStyle>
            <a:lvl1pPr>
              <a:defRPr sz="1200" b="0" i="0">
                <a:solidFill>
                  <a:srgbClr val="969799"/>
                </a:solidFill>
                <a:latin typeface="Roboto"/>
                <a:cs typeface="Roboto"/>
              </a:defRPr>
            </a:lvl1pPr>
          </a:lstStyle>
          <a:p>
            <a:pPr marL="38100">
              <a:lnSpc>
                <a:spcPct val="100000"/>
              </a:lnSpc>
              <a:spcBef>
                <a:spcPts val="10"/>
              </a:spcBef>
            </a:pPr>
            <a:fld id="{81D60167-4931-47E6-BA6A-407CBD079E47}" type="slidenum">
              <a:rPr dirty="0"/>
              <a:t>‹#›</a:t>
            </a:fld>
            <a:endParaRPr/>
          </a:p>
        </p:txBody>
      </p:sp>
      <p:sp>
        <p:nvSpPr>
          <p:cNvPr id="7" name="Rectangle 6">
            <a:extLst>
              <a:ext uri="{FF2B5EF4-FFF2-40B4-BE49-F238E27FC236}">
                <a16:creationId xmlns:a16="http://schemas.microsoft.com/office/drawing/2014/main" id="{80C09AD9-3BB0-1A43-8683-1B70E5E2150A}"/>
              </a:ext>
            </a:extLst>
          </p:cNvPr>
          <p:cNvSpPr/>
          <p:nvPr userDrawn="1"/>
        </p:nvSpPr>
        <p:spPr>
          <a:xfrm>
            <a:off x="0" y="0"/>
            <a:ext cx="12192000" cy="808075"/>
          </a:xfrm>
          <a:prstGeom prst="rect">
            <a:avLst/>
          </a:prstGeom>
          <a:solidFill>
            <a:srgbClr val="4A5F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0ADA10A2-1048-1449-AE68-484C792BD4F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4500" y="252185"/>
            <a:ext cx="1130395" cy="357415"/>
          </a:xfrm>
          <a:prstGeom prst="rect">
            <a:avLst/>
          </a:prstGeom>
        </p:spPr>
      </p:pic>
      <p:sp>
        <p:nvSpPr>
          <p:cNvPr id="10" name="Text Placeholder 9">
            <a:extLst>
              <a:ext uri="{FF2B5EF4-FFF2-40B4-BE49-F238E27FC236}">
                <a16:creationId xmlns:a16="http://schemas.microsoft.com/office/drawing/2014/main" id="{126C80F6-F1F1-2E47-8285-B571C3F344FF}"/>
              </a:ext>
            </a:extLst>
          </p:cNvPr>
          <p:cNvSpPr>
            <a:spLocks noGrp="1"/>
          </p:cNvSpPr>
          <p:nvPr>
            <p:ph type="body" sz="quarter" idx="10"/>
          </p:nvPr>
        </p:nvSpPr>
        <p:spPr>
          <a:xfrm>
            <a:off x="457200" y="3657600"/>
            <a:ext cx="5638800" cy="369332"/>
          </a:xfrm>
        </p:spPr>
        <p:txBody>
          <a:bodyPr/>
          <a:lstStyle>
            <a:lvl1pPr>
              <a:defRPr sz="2400" b="0" i="0">
                <a:latin typeface="+mn-lt"/>
                <a:ea typeface="Roboto Light" panose="02000000000000000000"/>
              </a:defRPr>
            </a:lvl1pPr>
            <a:lvl2pPr>
              <a:defRPr sz="2400">
                <a:latin typeface="Roboto" panose="02000000000000000000" pitchFamily="2" charset="0"/>
                <a:ea typeface="Roboto" panose="02000000000000000000" pitchFamily="2" charset="0"/>
              </a:defRPr>
            </a:lvl2pPr>
            <a:lvl3pPr>
              <a:defRPr sz="2400">
                <a:latin typeface="Roboto" panose="02000000000000000000" pitchFamily="2" charset="0"/>
                <a:ea typeface="Roboto" panose="02000000000000000000" pitchFamily="2" charset="0"/>
              </a:defRPr>
            </a:lvl3pPr>
            <a:lvl4pPr>
              <a:defRPr sz="2400">
                <a:latin typeface="Roboto" panose="02000000000000000000" pitchFamily="2" charset="0"/>
                <a:ea typeface="Roboto" panose="02000000000000000000" pitchFamily="2" charset="0"/>
              </a:defRPr>
            </a:lvl4pPr>
            <a:lvl5pPr>
              <a:defRPr sz="2400">
                <a:latin typeface="Roboto" panose="02000000000000000000" pitchFamily="2" charset="0"/>
                <a:ea typeface="Roboto" panose="02000000000000000000" pitchFamily="2" charset="0"/>
              </a:defRPr>
            </a:lvl5pPr>
          </a:lstStyle>
          <a:p>
            <a:pPr lvl="0"/>
            <a:r>
              <a:rPr lang="en-US"/>
              <a:t>Click to edit Master text styles</a:t>
            </a:r>
          </a:p>
        </p:txBody>
      </p:sp>
      <p:sp>
        <p:nvSpPr>
          <p:cNvPr id="11" name="TextBox 10">
            <a:extLst>
              <a:ext uri="{FF2B5EF4-FFF2-40B4-BE49-F238E27FC236}">
                <a16:creationId xmlns:a16="http://schemas.microsoft.com/office/drawing/2014/main" id="{734CF006-A965-564F-AE51-0E7F31061310}"/>
              </a:ext>
            </a:extLst>
          </p:cNvPr>
          <p:cNvSpPr txBox="1"/>
          <p:nvPr userDrawn="1"/>
        </p:nvSpPr>
        <p:spPr>
          <a:xfrm>
            <a:off x="7696200" y="304800"/>
            <a:ext cx="4191000"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i="1" kern="1200">
                <a:solidFill>
                  <a:schemeClr val="bg1"/>
                </a:solidFill>
                <a:effectLst/>
                <a:latin typeface="Palatino Linotype" panose="02040502050505030304" pitchFamily="18" charset="0"/>
                <a:ea typeface="+mn-ea"/>
                <a:cs typeface="+mn-cs"/>
              </a:rPr>
              <a:t>For Every Pharmacist. For All of Pharmacy.</a:t>
            </a:r>
            <a:endParaRPr lang="en-US" sz="1400" kern="1200">
              <a:solidFill>
                <a:schemeClr val="bg1"/>
              </a:solidFill>
              <a:effectLst/>
              <a:latin typeface="Palatino Linotype" panose="02040502050505030304" pitchFamily="18" charset="0"/>
              <a:ea typeface="+mn-ea"/>
              <a:cs typeface="+mn-cs"/>
            </a:endParaRPr>
          </a:p>
        </p:txBody>
      </p:sp>
      <p:sp>
        <p:nvSpPr>
          <p:cNvPr id="9" name="Picture Placeholder 8">
            <a:extLst>
              <a:ext uri="{FF2B5EF4-FFF2-40B4-BE49-F238E27FC236}">
                <a16:creationId xmlns:a16="http://schemas.microsoft.com/office/drawing/2014/main" id="{EDDE6905-DD40-8E45-BB5C-1B206C41290A}"/>
              </a:ext>
            </a:extLst>
          </p:cNvPr>
          <p:cNvSpPr>
            <a:spLocks noGrp="1"/>
          </p:cNvSpPr>
          <p:nvPr>
            <p:ph type="pic" sz="quarter" idx="11"/>
          </p:nvPr>
        </p:nvSpPr>
        <p:spPr>
          <a:xfrm>
            <a:off x="7086600" y="1447800"/>
            <a:ext cx="4648200" cy="3352800"/>
          </a:xfrm>
        </p:spPr>
        <p:txBody>
          <a:bodyPr/>
          <a:lstStyle/>
          <a:p>
            <a:endParaRPr lang="en-US"/>
          </a:p>
        </p:txBody>
      </p:sp>
      <p:sp>
        <p:nvSpPr>
          <p:cNvPr id="13" name="Text Placeholder 12">
            <a:extLst>
              <a:ext uri="{FF2B5EF4-FFF2-40B4-BE49-F238E27FC236}">
                <a16:creationId xmlns:a16="http://schemas.microsoft.com/office/drawing/2014/main" id="{D1E82340-A787-B148-997F-A1D347CAF8BF}"/>
              </a:ext>
            </a:extLst>
          </p:cNvPr>
          <p:cNvSpPr>
            <a:spLocks noGrp="1"/>
          </p:cNvSpPr>
          <p:nvPr>
            <p:ph type="body" sz="quarter" idx="12"/>
          </p:nvPr>
        </p:nvSpPr>
        <p:spPr>
          <a:xfrm>
            <a:off x="7086600" y="5029200"/>
            <a:ext cx="4648200" cy="923330"/>
          </a:xfrm>
        </p:spPr>
        <p:txBody>
          <a:bodyPr/>
          <a:lstStyle>
            <a:lvl1pPr>
              <a:defRPr sz="1200" b="0" i="0">
                <a:latin typeface="+mn-lt"/>
                <a:ea typeface="Roboto" panose="02000000000000000000" pitchFamily="2" charset="0"/>
                <a:cs typeface="Roboto" panose="02000000000000000000" pitchFamily="2" charset="0"/>
              </a:defRPr>
            </a:lvl1pPr>
            <a:lvl2pPr>
              <a:defRPr sz="1200" b="0" i="0">
                <a:latin typeface="+mn-lt"/>
                <a:ea typeface="Roboto" panose="02000000000000000000" pitchFamily="2" charset="0"/>
                <a:cs typeface="Roboto" panose="02000000000000000000" pitchFamily="2" charset="0"/>
              </a:defRPr>
            </a:lvl2pPr>
            <a:lvl3pPr>
              <a:defRPr sz="1200" b="0" i="0">
                <a:latin typeface="+mn-lt"/>
                <a:ea typeface="Roboto" panose="02000000000000000000" pitchFamily="2" charset="0"/>
                <a:cs typeface="Roboto" panose="02000000000000000000" pitchFamily="2" charset="0"/>
              </a:defRPr>
            </a:lvl3pPr>
            <a:lvl4pPr>
              <a:defRPr sz="1200" b="0" i="0">
                <a:latin typeface="+mn-lt"/>
                <a:ea typeface="Roboto" panose="02000000000000000000" pitchFamily="2" charset="0"/>
                <a:cs typeface="Roboto" panose="02000000000000000000" pitchFamily="2" charset="0"/>
              </a:defRPr>
            </a:lvl4pPr>
            <a:lvl5pPr>
              <a:defRPr sz="1200" b="0" i="0">
                <a:latin typeface="+mn-lt"/>
                <a:ea typeface="Roboto" panose="02000000000000000000" pitchFamily="2" charset="0"/>
                <a:cs typeface="Roboto"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9038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924D137-7140-4C1A-B9E3-88A3247881CB}"/>
              </a:ext>
            </a:extLst>
          </p:cNvPr>
          <p:cNvSpPr/>
          <p:nvPr userDrawn="1"/>
        </p:nvSpPr>
        <p:spPr>
          <a:xfrm>
            <a:off x="0" y="0"/>
            <a:ext cx="12192000" cy="808038"/>
          </a:xfrm>
          <a:prstGeom prst="rect">
            <a:avLst/>
          </a:prstGeom>
          <a:solidFill>
            <a:srgbClr val="105F7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6" name="Picture 8">
            <a:extLst>
              <a:ext uri="{FF2B5EF4-FFF2-40B4-BE49-F238E27FC236}">
                <a16:creationId xmlns:a16="http://schemas.microsoft.com/office/drawing/2014/main" id="{336C0591-DCB8-4F33-913F-5F020CA428B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44500" y="252413"/>
            <a:ext cx="1130300"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61895009-A07C-478B-920F-D90EB022FF38}"/>
              </a:ext>
            </a:extLst>
          </p:cNvPr>
          <p:cNvSpPr txBox="1">
            <a:spLocks noChangeArrowheads="1"/>
          </p:cNvSpPr>
          <p:nvPr userDrawn="1"/>
        </p:nvSpPr>
        <p:spPr bwMode="auto">
          <a:xfrm>
            <a:off x="7696200" y="304800"/>
            <a:ext cx="4191000" cy="307975"/>
          </a:xfrm>
          <a:prstGeom prst="rect">
            <a:avLst/>
          </a:prstGeom>
          <a:noFill/>
          <a:ln>
            <a:noFill/>
          </a:ln>
        </p:spPr>
        <p:txBody>
          <a:bodyPr>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defRPr>
            </a:lvl9pPr>
          </a:lstStyle>
          <a:p>
            <a:pPr algn="r" defTabSz="914400" eaLnBrk="1" hangingPunct="1">
              <a:defRPr/>
            </a:pPr>
            <a:r>
              <a:rPr lang="en-US" altLang="en-US" sz="1400" i="1">
                <a:solidFill>
                  <a:schemeClr val="bg1"/>
                </a:solidFill>
                <a:latin typeface="Palatino Linotype" panose="02040502050505030304" pitchFamily="18" charset="0"/>
              </a:rPr>
              <a:t>For Every Pharmacist. For All of Pharmacy.</a:t>
            </a:r>
            <a:endParaRPr lang="en-US" altLang="en-US" sz="1400">
              <a:solidFill>
                <a:schemeClr val="bg1"/>
              </a:solidFill>
              <a:latin typeface="Palatino Linotype" panose="02040502050505030304" pitchFamily="18" charset="0"/>
            </a:endParaRPr>
          </a:p>
        </p:txBody>
      </p:sp>
      <p:sp>
        <p:nvSpPr>
          <p:cNvPr id="10" name="Holder 2"/>
          <p:cNvSpPr>
            <a:spLocks noGrp="1"/>
          </p:cNvSpPr>
          <p:nvPr>
            <p:ph type="title"/>
          </p:nvPr>
        </p:nvSpPr>
        <p:spPr>
          <a:xfrm>
            <a:off x="444500" y="1450192"/>
            <a:ext cx="11303000" cy="777136"/>
          </a:xfrm>
          <a:prstGeom prst="rect">
            <a:avLst/>
          </a:prstGeom>
        </p:spPr>
        <p:txBody>
          <a:bodyPr lIns="0" tIns="0" rIns="0" bIns="0"/>
          <a:lstStyle>
            <a:lvl1pPr>
              <a:defRPr sz="5050" b="0" i="0">
                <a:solidFill>
                  <a:srgbClr val="105F7B"/>
                </a:solidFill>
                <a:latin typeface="+mj-lt"/>
                <a:cs typeface="Roboto-Thin"/>
              </a:defRPr>
            </a:lvl1pPr>
          </a:lstStyle>
          <a:p>
            <a:endParaRPr dirty="0"/>
          </a:p>
        </p:txBody>
      </p:sp>
      <p:sp>
        <p:nvSpPr>
          <p:cNvPr id="11" name="Holder 3"/>
          <p:cNvSpPr>
            <a:spLocks noGrp="1"/>
          </p:cNvSpPr>
          <p:nvPr>
            <p:ph type="body" idx="1"/>
          </p:nvPr>
        </p:nvSpPr>
        <p:spPr>
          <a:xfrm>
            <a:off x="444500" y="3185938"/>
            <a:ext cx="11303000" cy="276999"/>
          </a:xfrm>
        </p:spPr>
        <p:txBody>
          <a:bodyPr/>
          <a:lstStyle>
            <a:lvl1pPr>
              <a:defRPr b="0" i="0">
                <a:solidFill>
                  <a:srgbClr val="00B3AA"/>
                </a:solidFill>
                <a:latin typeface="+mn-lt"/>
                <a:ea typeface="Roboto Medium" panose="02000000000000000000"/>
              </a:defRPr>
            </a:lvl1pPr>
          </a:lstStyle>
          <a:p>
            <a:endParaRPr dirty="0"/>
          </a:p>
        </p:txBody>
      </p:sp>
      <p:sp>
        <p:nvSpPr>
          <p:cNvPr id="12" name="Text Placeholder 9"/>
          <p:cNvSpPr>
            <a:spLocks noGrp="1"/>
          </p:cNvSpPr>
          <p:nvPr>
            <p:ph type="body" sz="quarter" idx="10"/>
          </p:nvPr>
        </p:nvSpPr>
        <p:spPr>
          <a:xfrm>
            <a:off x="457200" y="3657600"/>
            <a:ext cx="11290300" cy="457200"/>
          </a:xfrm>
        </p:spPr>
        <p:txBody>
          <a:bodyPr/>
          <a:lstStyle>
            <a:lvl1pPr>
              <a:defRPr sz="2400" b="0" i="0">
                <a:latin typeface="+mn-lt"/>
                <a:ea typeface="Roboto Light" panose="02000000000000000000"/>
              </a:defRPr>
            </a:lvl1pPr>
            <a:lvl2pPr>
              <a:defRPr sz="2400">
                <a:latin typeface="Roboto" panose="02000000000000000000" pitchFamily="2" charset="0"/>
                <a:ea typeface="Roboto" panose="02000000000000000000" pitchFamily="2" charset="0"/>
              </a:defRPr>
            </a:lvl2pPr>
            <a:lvl3pPr>
              <a:defRPr sz="2400">
                <a:latin typeface="Roboto" panose="02000000000000000000" pitchFamily="2" charset="0"/>
                <a:ea typeface="Roboto" panose="02000000000000000000" pitchFamily="2" charset="0"/>
              </a:defRPr>
            </a:lvl3pPr>
            <a:lvl4pPr>
              <a:defRPr sz="2400">
                <a:latin typeface="Roboto" panose="02000000000000000000" pitchFamily="2" charset="0"/>
                <a:ea typeface="Roboto" panose="02000000000000000000" pitchFamily="2" charset="0"/>
              </a:defRPr>
            </a:lvl4pPr>
            <a:lvl5pPr>
              <a:defRPr sz="2400">
                <a:latin typeface="Roboto" panose="02000000000000000000" pitchFamily="2" charset="0"/>
                <a:ea typeface="Roboto" panose="02000000000000000000" pitchFamily="2" charset="0"/>
              </a:defRPr>
            </a:lvl5pPr>
          </a:lstStyle>
          <a:p>
            <a:pPr lvl="0"/>
            <a:r>
              <a:rPr lang="en-US" dirty="0"/>
              <a:t>Click to edit Master text styles</a:t>
            </a:r>
          </a:p>
        </p:txBody>
      </p:sp>
      <p:sp>
        <p:nvSpPr>
          <p:cNvPr id="8" name="Holder 4">
            <a:extLst>
              <a:ext uri="{FF2B5EF4-FFF2-40B4-BE49-F238E27FC236}">
                <a16:creationId xmlns:a16="http://schemas.microsoft.com/office/drawing/2014/main" id="{54409F41-0330-40BA-B496-BDA8855094A1}"/>
              </a:ext>
            </a:extLst>
          </p:cNvPr>
          <p:cNvSpPr>
            <a:spLocks noGrp="1"/>
          </p:cNvSpPr>
          <p:nvPr>
            <p:ph type="ftr" sz="quarter" idx="11"/>
          </p:nvPr>
        </p:nvSpPr>
        <p:spPr/>
        <p:txBody>
          <a:bodyPr/>
          <a:lstStyle>
            <a:lvl1pPr>
              <a:defRPr sz="1200" b="0" i="0">
                <a:solidFill>
                  <a:srgbClr val="969799"/>
                </a:solidFill>
                <a:latin typeface="+mn-lt"/>
                <a:cs typeface="Roboto"/>
              </a:defRPr>
            </a:lvl1pPr>
          </a:lstStyle>
          <a:p>
            <a:pPr>
              <a:defRPr/>
            </a:pPr>
            <a:r>
              <a:rPr lang="en-US"/>
              <a:t>pharmacist.com</a:t>
            </a:r>
          </a:p>
        </p:txBody>
      </p:sp>
      <p:sp>
        <p:nvSpPr>
          <p:cNvPr id="9" name="Holder 6">
            <a:extLst>
              <a:ext uri="{FF2B5EF4-FFF2-40B4-BE49-F238E27FC236}">
                <a16:creationId xmlns:a16="http://schemas.microsoft.com/office/drawing/2014/main" id="{9E128148-345A-46B0-827C-66BB6BDE9AF0}"/>
              </a:ext>
            </a:extLst>
          </p:cNvPr>
          <p:cNvSpPr>
            <a:spLocks noGrp="1"/>
          </p:cNvSpPr>
          <p:nvPr>
            <p:ph type="sldNum" sz="quarter" idx="12"/>
          </p:nvPr>
        </p:nvSpPr>
        <p:spPr/>
        <p:txBody>
          <a:bodyPr/>
          <a:lstStyle>
            <a:lvl1pPr>
              <a:defRPr sz="1200" b="0" i="0">
                <a:solidFill>
                  <a:srgbClr val="969799"/>
                </a:solidFill>
                <a:latin typeface="Roboto"/>
                <a:cs typeface="Roboto"/>
              </a:defRPr>
            </a:lvl1pPr>
          </a:lstStyle>
          <a:p>
            <a:pPr>
              <a:defRPr/>
            </a:pPr>
            <a:fld id="{231F8F84-1DB0-401B-B2C1-5AD3CB0A6165}" type="slidenum">
              <a:rPr/>
              <a:pPr>
                <a:defRPr/>
              </a:pPr>
              <a:t>‹#›</a:t>
            </a:fld>
            <a:endParaRPr/>
          </a:p>
        </p:txBody>
      </p:sp>
    </p:spTree>
    <p:extLst>
      <p:ext uri="{BB962C8B-B14F-4D97-AF65-F5344CB8AC3E}">
        <p14:creationId xmlns:p14="http://schemas.microsoft.com/office/powerpoint/2010/main" val="3627287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19B726E-08DE-4D27-ABEE-8EB0A18C6243}"/>
              </a:ext>
            </a:extLst>
          </p:cNvPr>
          <p:cNvSpPr/>
          <p:nvPr userDrawn="1"/>
        </p:nvSpPr>
        <p:spPr>
          <a:xfrm>
            <a:off x="0" y="0"/>
            <a:ext cx="12192000" cy="808038"/>
          </a:xfrm>
          <a:prstGeom prst="rect">
            <a:avLst/>
          </a:prstGeom>
          <a:solidFill>
            <a:srgbClr val="105F7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8" name="Picture 8">
            <a:extLst>
              <a:ext uri="{FF2B5EF4-FFF2-40B4-BE49-F238E27FC236}">
                <a16:creationId xmlns:a16="http://schemas.microsoft.com/office/drawing/2014/main" id="{7F2028D6-FAAF-46BF-B9D8-79868A5E4F7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44500" y="252413"/>
            <a:ext cx="1130300"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a:extLst>
              <a:ext uri="{FF2B5EF4-FFF2-40B4-BE49-F238E27FC236}">
                <a16:creationId xmlns:a16="http://schemas.microsoft.com/office/drawing/2014/main" id="{C86868E8-A7E6-42FA-8F88-2F2EC9D0C0F5}"/>
              </a:ext>
            </a:extLst>
          </p:cNvPr>
          <p:cNvSpPr txBox="1">
            <a:spLocks noChangeArrowheads="1"/>
          </p:cNvSpPr>
          <p:nvPr userDrawn="1"/>
        </p:nvSpPr>
        <p:spPr bwMode="auto">
          <a:xfrm>
            <a:off x="7696200" y="304800"/>
            <a:ext cx="4191000" cy="307975"/>
          </a:xfrm>
          <a:prstGeom prst="rect">
            <a:avLst/>
          </a:prstGeom>
          <a:noFill/>
          <a:ln>
            <a:noFill/>
          </a:ln>
        </p:spPr>
        <p:txBody>
          <a:bodyPr>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defRPr>
            </a:lvl9pPr>
          </a:lstStyle>
          <a:p>
            <a:pPr algn="r" defTabSz="914400" eaLnBrk="1" hangingPunct="1">
              <a:defRPr/>
            </a:pPr>
            <a:r>
              <a:rPr lang="en-US" altLang="en-US" sz="1400" i="1">
                <a:solidFill>
                  <a:schemeClr val="bg1"/>
                </a:solidFill>
                <a:latin typeface="Palatino Linotype" panose="02040502050505030304" pitchFamily="18" charset="0"/>
              </a:rPr>
              <a:t>For Every Pharmacist. For All of Pharmacy.</a:t>
            </a:r>
            <a:endParaRPr lang="en-US" altLang="en-US" sz="1400">
              <a:solidFill>
                <a:schemeClr val="bg1"/>
              </a:solidFill>
              <a:latin typeface="Palatino Linotype" panose="02040502050505030304" pitchFamily="18" charset="0"/>
            </a:endParaRPr>
          </a:p>
        </p:txBody>
      </p:sp>
      <p:sp>
        <p:nvSpPr>
          <p:cNvPr id="2" name="Holder 2"/>
          <p:cNvSpPr>
            <a:spLocks noGrp="1"/>
          </p:cNvSpPr>
          <p:nvPr>
            <p:ph type="title"/>
          </p:nvPr>
        </p:nvSpPr>
        <p:spPr>
          <a:xfrm>
            <a:off x="444500" y="1450192"/>
            <a:ext cx="5651500" cy="777136"/>
          </a:xfrm>
          <a:prstGeom prst="rect">
            <a:avLst/>
          </a:prstGeom>
        </p:spPr>
        <p:txBody>
          <a:bodyPr lIns="0" tIns="0" rIns="0" bIns="0"/>
          <a:lstStyle>
            <a:lvl1pPr>
              <a:defRPr sz="5050" b="0" i="0">
                <a:solidFill>
                  <a:srgbClr val="105F7B"/>
                </a:solidFill>
                <a:latin typeface="+mj-lt"/>
                <a:cs typeface="Roboto-Thin"/>
              </a:defRPr>
            </a:lvl1pPr>
          </a:lstStyle>
          <a:p>
            <a:endParaRPr dirty="0"/>
          </a:p>
        </p:txBody>
      </p:sp>
      <p:sp>
        <p:nvSpPr>
          <p:cNvPr id="3" name="Holder 3"/>
          <p:cNvSpPr>
            <a:spLocks noGrp="1"/>
          </p:cNvSpPr>
          <p:nvPr>
            <p:ph type="body" idx="1"/>
          </p:nvPr>
        </p:nvSpPr>
        <p:spPr>
          <a:xfrm>
            <a:off x="444500" y="3185938"/>
            <a:ext cx="5651500" cy="276999"/>
          </a:xfrm>
        </p:spPr>
        <p:txBody>
          <a:bodyPr/>
          <a:lstStyle>
            <a:lvl1pPr>
              <a:defRPr b="0" i="0">
                <a:solidFill>
                  <a:srgbClr val="00B3AA"/>
                </a:solidFill>
                <a:latin typeface="+mn-lt"/>
                <a:ea typeface="Roboto Medium" panose="02000000000000000000"/>
              </a:defRPr>
            </a:lvl1pPr>
          </a:lstStyle>
          <a:p>
            <a:endParaRPr dirty="0"/>
          </a:p>
        </p:txBody>
      </p:sp>
      <p:sp>
        <p:nvSpPr>
          <p:cNvPr id="10" name="Text Placeholder 9"/>
          <p:cNvSpPr>
            <a:spLocks noGrp="1"/>
          </p:cNvSpPr>
          <p:nvPr>
            <p:ph type="body" sz="quarter" idx="10"/>
          </p:nvPr>
        </p:nvSpPr>
        <p:spPr>
          <a:xfrm>
            <a:off x="457200" y="3657600"/>
            <a:ext cx="5638800" cy="369332"/>
          </a:xfrm>
        </p:spPr>
        <p:txBody>
          <a:bodyPr/>
          <a:lstStyle>
            <a:lvl1pPr>
              <a:defRPr sz="2400" b="0" i="0">
                <a:latin typeface="+mn-lt"/>
                <a:ea typeface="Roboto Light" panose="02000000000000000000"/>
              </a:defRPr>
            </a:lvl1pPr>
            <a:lvl2pPr>
              <a:defRPr sz="2400">
                <a:latin typeface="Roboto" panose="02000000000000000000" pitchFamily="2" charset="0"/>
                <a:ea typeface="Roboto" panose="02000000000000000000" pitchFamily="2" charset="0"/>
              </a:defRPr>
            </a:lvl2pPr>
            <a:lvl3pPr>
              <a:defRPr sz="2400">
                <a:latin typeface="Roboto" panose="02000000000000000000" pitchFamily="2" charset="0"/>
                <a:ea typeface="Roboto" panose="02000000000000000000" pitchFamily="2" charset="0"/>
              </a:defRPr>
            </a:lvl3pPr>
            <a:lvl4pPr>
              <a:defRPr sz="2400">
                <a:latin typeface="Roboto" panose="02000000000000000000" pitchFamily="2" charset="0"/>
                <a:ea typeface="Roboto" panose="02000000000000000000" pitchFamily="2" charset="0"/>
              </a:defRPr>
            </a:lvl4pPr>
            <a:lvl5pPr>
              <a:defRPr sz="2400">
                <a:latin typeface="Roboto" panose="02000000000000000000" pitchFamily="2" charset="0"/>
                <a:ea typeface="Roboto" panose="02000000000000000000" pitchFamily="2" charset="0"/>
              </a:defRPr>
            </a:lvl5pPr>
          </a:lstStyle>
          <a:p>
            <a:pPr lvl="0"/>
            <a:r>
              <a:rPr lang="en-US" dirty="0"/>
              <a:t>Click to edit Master text styles</a:t>
            </a:r>
          </a:p>
        </p:txBody>
      </p:sp>
      <p:sp>
        <p:nvSpPr>
          <p:cNvPr id="9" name="Picture Placeholder 8"/>
          <p:cNvSpPr>
            <a:spLocks noGrp="1"/>
          </p:cNvSpPr>
          <p:nvPr>
            <p:ph type="pic" sz="quarter" idx="11"/>
          </p:nvPr>
        </p:nvSpPr>
        <p:spPr>
          <a:xfrm>
            <a:off x="7086600" y="1447800"/>
            <a:ext cx="4648200" cy="3352800"/>
          </a:xfrm>
        </p:spPr>
        <p:txBody>
          <a:bodyPr/>
          <a:lstStyle/>
          <a:p>
            <a:pPr lvl="0"/>
            <a:endParaRPr lang="en-US" noProof="0"/>
          </a:p>
        </p:txBody>
      </p:sp>
      <p:sp>
        <p:nvSpPr>
          <p:cNvPr id="13" name="Text Placeholder 12"/>
          <p:cNvSpPr>
            <a:spLocks noGrp="1"/>
          </p:cNvSpPr>
          <p:nvPr>
            <p:ph type="body" sz="quarter" idx="12"/>
          </p:nvPr>
        </p:nvSpPr>
        <p:spPr>
          <a:xfrm>
            <a:off x="7086600" y="5029200"/>
            <a:ext cx="4648200" cy="923330"/>
          </a:xfrm>
        </p:spPr>
        <p:txBody>
          <a:bodyPr/>
          <a:lstStyle>
            <a:lvl1pPr>
              <a:defRPr sz="1200" b="0" i="0">
                <a:latin typeface="+mn-lt"/>
                <a:ea typeface="Roboto" panose="02000000000000000000"/>
                <a:cs typeface="Roboto" panose="02000000000000000000"/>
              </a:defRPr>
            </a:lvl1pPr>
            <a:lvl2pPr>
              <a:defRPr sz="1200" b="0" i="0">
                <a:latin typeface="+mn-lt"/>
                <a:ea typeface="Roboto" panose="02000000000000000000"/>
                <a:cs typeface="Roboto" panose="02000000000000000000"/>
              </a:defRPr>
            </a:lvl2pPr>
            <a:lvl3pPr>
              <a:defRPr sz="1200" b="0" i="0">
                <a:latin typeface="+mn-lt"/>
                <a:ea typeface="Roboto" panose="02000000000000000000"/>
                <a:cs typeface="Roboto" panose="02000000000000000000"/>
              </a:defRPr>
            </a:lvl3pPr>
            <a:lvl4pPr>
              <a:defRPr sz="1200" b="0" i="0">
                <a:latin typeface="+mn-lt"/>
                <a:ea typeface="Roboto" panose="02000000000000000000"/>
                <a:cs typeface="Roboto" panose="02000000000000000000"/>
              </a:defRPr>
            </a:lvl4pPr>
            <a:lvl5pPr>
              <a:defRPr sz="1200" b="0" i="0">
                <a:latin typeface="+mn-lt"/>
                <a:ea typeface="Roboto" panose="02000000000000000000"/>
                <a:cs typeface="Roboto" panose="0200000000000000000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Holder 4">
            <a:extLst>
              <a:ext uri="{FF2B5EF4-FFF2-40B4-BE49-F238E27FC236}">
                <a16:creationId xmlns:a16="http://schemas.microsoft.com/office/drawing/2014/main" id="{B34AD864-3E80-47F9-AA57-4972653A6F2B}"/>
              </a:ext>
            </a:extLst>
          </p:cNvPr>
          <p:cNvSpPr>
            <a:spLocks noGrp="1"/>
          </p:cNvSpPr>
          <p:nvPr>
            <p:ph type="ftr" sz="quarter" idx="13"/>
          </p:nvPr>
        </p:nvSpPr>
        <p:spPr/>
        <p:txBody>
          <a:bodyPr/>
          <a:lstStyle>
            <a:lvl1pPr>
              <a:defRPr sz="1200" b="0" i="0">
                <a:solidFill>
                  <a:srgbClr val="969799"/>
                </a:solidFill>
                <a:latin typeface="+mn-lt"/>
                <a:cs typeface="Roboto"/>
              </a:defRPr>
            </a:lvl1pPr>
          </a:lstStyle>
          <a:p>
            <a:pPr>
              <a:defRPr/>
            </a:pPr>
            <a:r>
              <a:rPr lang="en-US"/>
              <a:t>pharmacist.com</a:t>
            </a:r>
          </a:p>
        </p:txBody>
      </p:sp>
      <p:sp>
        <p:nvSpPr>
          <p:cNvPr id="14" name="Holder 6">
            <a:extLst>
              <a:ext uri="{FF2B5EF4-FFF2-40B4-BE49-F238E27FC236}">
                <a16:creationId xmlns:a16="http://schemas.microsoft.com/office/drawing/2014/main" id="{EF60FACA-1F72-4243-AC4B-181DE2E96FEA}"/>
              </a:ext>
            </a:extLst>
          </p:cNvPr>
          <p:cNvSpPr>
            <a:spLocks noGrp="1"/>
          </p:cNvSpPr>
          <p:nvPr>
            <p:ph type="sldNum" sz="quarter" idx="14"/>
          </p:nvPr>
        </p:nvSpPr>
        <p:spPr/>
        <p:txBody>
          <a:bodyPr/>
          <a:lstStyle>
            <a:lvl1pPr>
              <a:defRPr sz="1200" b="0" i="0">
                <a:solidFill>
                  <a:srgbClr val="969799"/>
                </a:solidFill>
                <a:latin typeface="Roboto"/>
                <a:cs typeface="Roboto"/>
              </a:defRPr>
            </a:lvl1pPr>
          </a:lstStyle>
          <a:p>
            <a:pPr>
              <a:defRPr/>
            </a:pPr>
            <a:fld id="{032E89DA-952C-49B0-8C0A-1BCBCA9CC050}" type="slidenum">
              <a:rPr/>
              <a:pPr>
                <a:defRPr/>
              </a:pPr>
              <a:t>‹#›</a:t>
            </a:fld>
            <a:endParaRPr/>
          </a:p>
        </p:txBody>
      </p:sp>
    </p:spTree>
    <p:extLst>
      <p:ext uri="{BB962C8B-B14F-4D97-AF65-F5344CB8AC3E}">
        <p14:creationId xmlns:p14="http://schemas.microsoft.com/office/powerpoint/2010/main" val="4024269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83460F5-17FF-493E-B1A4-6D55B9456725}"/>
              </a:ext>
            </a:extLst>
          </p:cNvPr>
          <p:cNvSpPr/>
          <p:nvPr userDrawn="1"/>
        </p:nvSpPr>
        <p:spPr>
          <a:xfrm>
            <a:off x="0" y="0"/>
            <a:ext cx="12192000" cy="808038"/>
          </a:xfrm>
          <a:prstGeom prst="rect">
            <a:avLst/>
          </a:prstGeom>
          <a:solidFill>
            <a:srgbClr val="105F7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6" name="Picture 8">
            <a:extLst>
              <a:ext uri="{FF2B5EF4-FFF2-40B4-BE49-F238E27FC236}">
                <a16:creationId xmlns:a16="http://schemas.microsoft.com/office/drawing/2014/main" id="{F64FF8F6-AEC6-4B34-B697-BDF1F938079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44500" y="252413"/>
            <a:ext cx="1130300"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0F6669E6-02D9-42F7-8439-40A103525D67}"/>
              </a:ext>
            </a:extLst>
          </p:cNvPr>
          <p:cNvSpPr txBox="1">
            <a:spLocks noChangeArrowheads="1"/>
          </p:cNvSpPr>
          <p:nvPr userDrawn="1"/>
        </p:nvSpPr>
        <p:spPr bwMode="auto">
          <a:xfrm>
            <a:off x="7696200" y="304800"/>
            <a:ext cx="4191000" cy="307975"/>
          </a:xfrm>
          <a:prstGeom prst="rect">
            <a:avLst/>
          </a:prstGeom>
          <a:noFill/>
          <a:ln>
            <a:noFill/>
          </a:ln>
        </p:spPr>
        <p:txBody>
          <a:bodyPr>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defRPr>
            </a:lvl9pPr>
          </a:lstStyle>
          <a:p>
            <a:pPr algn="r" defTabSz="914400" eaLnBrk="1" hangingPunct="1">
              <a:defRPr/>
            </a:pPr>
            <a:r>
              <a:rPr lang="en-US" altLang="en-US" sz="1400" i="1">
                <a:solidFill>
                  <a:schemeClr val="bg1"/>
                </a:solidFill>
                <a:latin typeface="Palatino Linotype" panose="02040502050505030304" pitchFamily="18" charset="0"/>
              </a:rPr>
              <a:t>For Every Pharmacist. For All of Pharmacy.</a:t>
            </a:r>
            <a:endParaRPr lang="en-US" altLang="en-US" sz="1400">
              <a:solidFill>
                <a:schemeClr val="bg1"/>
              </a:solidFill>
              <a:latin typeface="Palatino Linotype" panose="02040502050505030304" pitchFamily="18" charset="0"/>
            </a:endParaRPr>
          </a:p>
        </p:txBody>
      </p:sp>
      <p:sp>
        <p:nvSpPr>
          <p:cNvPr id="3" name="Holder 3"/>
          <p:cNvSpPr>
            <a:spLocks noGrp="1"/>
          </p:cNvSpPr>
          <p:nvPr>
            <p:ph type="body" idx="1"/>
          </p:nvPr>
        </p:nvSpPr>
        <p:spPr>
          <a:xfrm>
            <a:off x="444500" y="2743200"/>
            <a:ext cx="5651500" cy="276999"/>
          </a:xfrm>
        </p:spPr>
        <p:txBody>
          <a:bodyPr/>
          <a:lstStyle>
            <a:lvl1pPr>
              <a:defRPr b="0" i="0">
                <a:solidFill>
                  <a:srgbClr val="00B3AA"/>
                </a:solidFill>
                <a:latin typeface="+mn-lt"/>
                <a:ea typeface="Roboto Medium" panose="02000000000000000000"/>
              </a:defRPr>
            </a:lvl1pPr>
          </a:lstStyle>
          <a:p>
            <a:endParaRPr dirty="0"/>
          </a:p>
        </p:txBody>
      </p:sp>
      <p:sp>
        <p:nvSpPr>
          <p:cNvPr id="14" name="Text Placeholder 13"/>
          <p:cNvSpPr>
            <a:spLocks noGrp="1"/>
          </p:cNvSpPr>
          <p:nvPr>
            <p:ph type="body" sz="quarter" idx="10"/>
          </p:nvPr>
        </p:nvSpPr>
        <p:spPr>
          <a:xfrm>
            <a:off x="444500" y="3276600"/>
            <a:ext cx="11353800" cy="1846659"/>
          </a:xfrm>
        </p:spPr>
        <p:txBody>
          <a:bodyPr/>
          <a:lstStyle>
            <a:lvl1pPr>
              <a:defRPr sz="2400" b="0" i="0">
                <a:latin typeface="+mn-lt"/>
                <a:ea typeface="Roboto Light" panose="02000000000000000000"/>
              </a:defRPr>
            </a:lvl1pPr>
            <a:lvl2pPr>
              <a:defRPr sz="2400" b="0" i="0">
                <a:latin typeface="+mn-lt"/>
                <a:ea typeface="Roboto Light" panose="02000000000000000000"/>
              </a:defRPr>
            </a:lvl2pPr>
            <a:lvl3pPr>
              <a:defRPr sz="2400" b="0" i="0">
                <a:latin typeface="+mn-lt"/>
                <a:ea typeface="Roboto Light" panose="02000000000000000000"/>
              </a:defRPr>
            </a:lvl3pPr>
            <a:lvl4pPr>
              <a:defRPr sz="2400" b="0" i="0">
                <a:latin typeface="+mn-lt"/>
                <a:ea typeface="Roboto Light" panose="02000000000000000000"/>
              </a:defRPr>
            </a:lvl4pPr>
            <a:lvl5pPr>
              <a:defRPr sz="2400" b="0" i="0">
                <a:latin typeface="+mn-lt"/>
                <a:ea typeface="Roboto Light" panose="0200000000000000000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Holder 2"/>
          <p:cNvSpPr>
            <a:spLocks noGrp="1"/>
          </p:cNvSpPr>
          <p:nvPr>
            <p:ph type="title"/>
          </p:nvPr>
        </p:nvSpPr>
        <p:spPr>
          <a:xfrm>
            <a:off x="444500" y="1450192"/>
            <a:ext cx="5651500" cy="777136"/>
          </a:xfrm>
          <a:prstGeom prst="rect">
            <a:avLst/>
          </a:prstGeom>
        </p:spPr>
        <p:txBody>
          <a:bodyPr lIns="0" tIns="0" rIns="0" bIns="0"/>
          <a:lstStyle>
            <a:lvl1pPr>
              <a:defRPr sz="5050" b="0" i="0">
                <a:solidFill>
                  <a:srgbClr val="105F7B"/>
                </a:solidFill>
                <a:latin typeface="+mj-lt"/>
                <a:cs typeface="Roboto-Thin"/>
              </a:defRPr>
            </a:lvl1pPr>
          </a:lstStyle>
          <a:p>
            <a:endParaRPr dirty="0"/>
          </a:p>
        </p:txBody>
      </p:sp>
      <p:sp>
        <p:nvSpPr>
          <p:cNvPr id="8" name="Holder 4">
            <a:extLst>
              <a:ext uri="{FF2B5EF4-FFF2-40B4-BE49-F238E27FC236}">
                <a16:creationId xmlns:a16="http://schemas.microsoft.com/office/drawing/2014/main" id="{D22331D9-1A54-44E7-87BF-95C81F25FD66}"/>
              </a:ext>
            </a:extLst>
          </p:cNvPr>
          <p:cNvSpPr>
            <a:spLocks noGrp="1"/>
          </p:cNvSpPr>
          <p:nvPr>
            <p:ph type="ftr" sz="quarter" idx="11"/>
          </p:nvPr>
        </p:nvSpPr>
        <p:spPr/>
        <p:txBody>
          <a:bodyPr/>
          <a:lstStyle>
            <a:lvl1pPr>
              <a:defRPr sz="1200" b="0" i="0">
                <a:solidFill>
                  <a:srgbClr val="969799"/>
                </a:solidFill>
                <a:latin typeface="+mn-lt"/>
                <a:cs typeface="Roboto"/>
              </a:defRPr>
            </a:lvl1pPr>
          </a:lstStyle>
          <a:p>
            <a:pPr>
              <a:defRPr/>
            </a:pPr>
            <a:r>
              <a:rPr lang="en-US"/>
              <a:t>pharmacist.com</a:t>
            </a:r>
          </a:p>
        </p:txBody>
      </p:sp>
      <p:sp>
        <p:nvSpPr>
          <p:cNvPr id="9" name="Holder 6">
            <a:extLst>
              <a:ext uri="{FF2B5EF4-FFF2-40B4-BE49-F238E27FC236}">
                <a16:creationId xmlns:a16="http://schemas.microsoft.com/office/drawing/2014/main" id="{49C94D64-BE24-4067-BE58-F021F8C06E76}"/>
              </a:ext>
            </a:extLst>
          </p:cNvPr>
          <p:cNvSpPr>
            <a:spLocks noGrp="1"/>
          </p:cNvSpPr>
          <p:nvPr>
            <p:ph type="sldNum" sz="quarter" idx="12"/>
          </p:nvPr>
        </p:nvSpPr>
        <p:spPr/>
        <p:txBody>
          <a:bodyPr/>
          <a:lstStyle>
            <a:lvl1pPr>
              <a:defRPr sz="1200" b="0" i="0">
                <a:solidFill>
                  <a:srgbClr val="969799"/>
                </a:solidFill>
                <a:latin typeface="Roboto"/>
                <a:cs typeface="Roboto"/>
              </a:defRPr>
            </a:lvl1pPr>
          </a:lstStyle>
          <a:p>
            <a:pPr>
              <a:defRPr/>
            </a:pPr>
            <a:fld id="{A3936248-30A0-4581-ACC7-AEA2131E61ED}" type="slidenum">
              <a:rPr/>
              <a:pPr>
                <a:defRPr/>
              </a:pPr>
              <a:t>‹#›</a:t>
            </a:fld>
            <a:endParaRPr/>
          </a:p>
        </p:txBody>
      </p:sp>
    </p:spTree>
    <p:extLst>
      <p:ext uri="{BB962C8B-B14F-4D97-AF65-F5344CB8AC3E}">
        <p14:creationId xmlns:p14="http://schemas.microsoft.com/office/powerpoint/2010/main" val="33891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AF7282F-C50E-4108-A510-1FF8E763D65B}"/>
              </a:ext>
            </a:extLst>
          </p:cNvPr>
          <p:cNvSpPr/>
          <p:nvPr userDrawn="1"/>
        </p:nvSpPr>
        <p:spPr>
          <a:xfrm>
            <a:off x="0" y="0"/>
            <a:ext cx="12192000" cy="808038"/>
          </a:xfrm>
          <a:prstGeom prst="rect">
            <a:avLst/>
          </a:prstGeom>
          <a:solidFill>
            <a:srgbClr val="105F7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5" name="Picture 8">
            <a:extLst>
              <a:ext uri="{FF2B5EF4-FFF2-40B4-BE49-F238E27FC236}">
                <a16:creationId xmlns:a16="http://schemas.microsoft.com/office/drawing/2014/main" id="{A4D16AE4-117B-486A-92FB-CA632C5F8FE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44500" y="252413"/>
            <a:ext cx="1130300"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0A50AD30-1BF0-4A9A-ACE8-80E775F39FFE}"/>
              </a:ext>
            </a:extLst>
          </p:cNvPr>
          <p:cNvSpPr txBox="1">
            <a:spLocks noChangeArrowheads="1"/>
          </p:cNvSpPr>
          <p:nvPr userDrawn="1"/>
        </p:nvSpPr>
        <p:spPr bwMode="auto">
          <a:xfrm>
            <a:off x="7696200" y="304800"/>
            <a:ext cx="4191000" cy="307975"/>
          </a:xfrm>
          <a:prstGeom prst="rect">
            <a:avLst/>
          </a:prstGeom>
          <a:noFill/>
          <a:ln>
            <a:noFill/>
          </a:ln>
        </p:spPr>
        <p:txBody>
          <a:bodyPr>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defRPr>
            </a:lvl9pPr>
          </a:lstStyle>
          <a:p>
            <a:pPr algn="r" defTabSz="914400" eaLnBrk="1" hangingPunct="1">
              <a:defRPr/>
            </a:pPr>
            <a:r>
              <a:rPr lang="en-US" altLang="en-US" sz="1400" i="1">
                <a:solidFill>
                  <a:schemeClr val="bg1"/>
                </a:solidFill>
                <a:latin typeface="Palatino Linotype" panose="02040502050505030304" pitchFamily="18" charset="0"/>
              </a:rPr>
              <a:t>For Every Pharmacist. For All of Pharmacy.</a:t>
            </a:r>
            <a:endParaRPr lang="en-US" altLang="en-US" sz="1400">
              <a:solidFill>
                <a:schemeClr val="bg1"/>
              </a:solidFill>
              <a:latin typeface="Palatino Linotype" panose="02040502050505030304" pitchFamily="18" charset="0"/>
            </a:endParaRPr>
          </a:p>
        </p:txBody>
      </p:sp>
      <p:sp>
        <p:nvSpPr>
          <p:cNvPr id="3" name="Holder 3"/>
          <p:cNvSpPr>
            <a:spLocks noGrp="1"/>
          </p:cNvSpPr>
          <p:nvPr>
            <p:ph type="body" idx="1"/>
          </p:nvPr>
        </p:nvSpPr>
        <p:spPr>
          <a:xfrm>
            <a:off x="444500" y="1890538"/>
            <a:ext cx="5651500" cy="276999"/>
          </a:xfrm>
        </p:spPr>
        <p:txBody>
          <a:bodyPr/>
          <a:lstStyle>
            <a:lvl1pPr>
              <a:defRPr b="0" i="0">
                <a:solidFill>
                  <a:srgbClr val="00B3AA"/>
                </a:solidFill>
                <a:latin typeface="+mn-lt"/>
                <a:ea typeface="Roboto Medium" panose="02000000000000000000"/>
              </a:defRPr>
            </a:lvl1pPr>
          </a:lstStyle>
          <a:p>
            <a:endParaRPr dirty="0"/>
          </a:p>
        </p:txBody>
      </p:sp>
      <p:sp>
        <p:nvSpPr>
          <p:cNvPr id="14" name="Text Placeholder 13"/>
          <p:cNvSpPr>
            <a:spLocks noGrp="1"/>
          </p:cNvSpPr>
          <p:nvPr>
            <p:ph type="body" sz="quarter" idx="10"/>
          </p:nvPr>
        </p:nvSpPr>
        <p:spPr>
          <a:xfrm>
            <a:off x="457200" y="2438400"/>
            <a:ext cx="11353800" cy="1846659"/>
          </a:xfrm>
        </p:spPr>
        <p:txBody>
          <a:bodyPr/>
          <a:lstStyle>
            <a:lvl1pPr>
              <a:defRPr sz="2400" b="0" i="0">
                <a:latin typeface="+mn-lt"/>
                <a:ea typeface="Roboto Light" panose="02000000000000000000"/>
              </a:defRPr>
            </a:lvl1pPr>
            <a:lvl2pPr>
              <a:defRPr sz="2400" b="0" i="0">
                <a:latin typeface="+mn-lt"/>
                <a:ea typeface="Roboto Light" panose="02000000000000000000"/>
              </a:defRPr>
            </a:lvl2pPr>
            <a:lvl3pPr>
              <a:defRPr sz="2400" b="0" i="0">
                <a:latin typeface="+mn-lt"/>
                <a:ea typeface="Roboto Light" panose="02000000000000000000"/>
              </a:defRPr>
            </a:lvl3pPr>
            <a:lvl4pPr>
              <a:defRPr sz="2400" b="0" i="0">
                <a:latin typeface="+mn-lt"/>
                <a:ea typeface="Roboto Light" panose="02000000000000000000"/>
              </a:defRPr>
            </a:lvl4pPr>
            <a:lvl5pPr>
              <a:defRPr sz="2400" b="0" i="0">
                <a:latin typeface="+mn-lt"/>
                <a:ea typeface="Roboto Light" panose="0200000000000000000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Holder 4">
            <a:extLst>
              <a:ext uri="{FF2B5EF4-FFF2-40B4-BE49-F238E27FC236}">
                <a16:creationId xmlns:a16="http://schemas.microsoft.com/office/drawing/2014/main" id="{937AB2DC-10BB-4171-90D7-B7F9F6945DDB}"/>
              </a:ext>
            </a:extLst>
          </p:cNvPr>
          <p:cNvSpPr>
            <a:spLocks noGrp="1"/>
          </p:cNvSpPr>
          <p:nvPr>
            <p:ph type="ftr" sz="quarter" idx="11"/>
          </p:nvPr>
        </p:nvSpPr>
        <p:spPr/>
        <p:txBody>
          <a:bodyPr/>
          <a:lstStyle>
            <a:lvl1pPr>
              <a:defRPr sz="1200" b="0" i="0">
                <a:solidFill>
                  <a:srgbClr val="969799"/>
                </a:solidFill>
                <a:latin typeface="+mn-lt"/>
                <a:cs typeface="Roboto"/>
              </a:defRPr>
            </a:lvl1pPr>
          </a:lstStyle>
          <a:p>
            <a:pPr>
              <a:defRPr/>
            </a:pPr>
            <a:r>
              <a:rPr lang="en-US"/>
              <a:t>pharmacist.com</a:t>
            </a:r>
          </a:p>
        </p:txBody>
      </p:sp>
      <p:sp>
        <p:nvSpPr>
          <p:cNvPr id="8" name="Holder 6">
            <a:extLst>
              <a:ext uri="{FF2B5EF4-FFF2-40B4-BE49-F238E27FC236}">
                <a16:creationId xmlns:a16="http://schemas.microsoft.com/office/drawing/2014/main" id="{10648145-7BC2-46C8-809A-FE14A8697FD4}"/>
              </a:ext>
            </a:extLst>
          </p:cNvPr>
          <p:cNvSpPr>
            <a:spLocks noGrp="1"/>
          </p:cNvSpPr>
          <p:nvPr>
            <p:ph type="sldNum" sz="quarter" idx="12"/>
          </p:nvPr>
        </p:nvSpPr>
        <p:spPr/>
        <p:txBody>
          <a:bodyPr/>
          <a:lstStyle>
            <a:lvl1pPr>
              <a:defRPr sz="1200" b="0" i="0">
                <a:solidFill>
                  <a:srgbClr val="969799"/>
                </a:solidFill>
                <a:latin typeface="Roboto"/>
                <a:cs typeface="Roboto"/>
              </a:defRPr>
            </a:lvl1pPr>
          </a:lstStyle>
          <a:p>
            <a:pPr>
              <a:defRPr/>
            </a:pPr>
            <a:fld id="{7B31EB7E-4310-48AD-8648-B3738256F949}" type="slidenum">
              <a:rPr/>
              <a:pPr>
                <a:defRPr/>
              </a:pPr>
              <a:t>‹#›</a:t>
            </a:fld>
            <a:endParaRPr/>
          </a:p>
        </p:txBody>
      </p:sp>
    </p:spTree>
    <p:extLst>
      <p:ext uri="{BB962C8B-B14F-4D97-AF65-F5344CB8AC3E}">
        <p14:creationId xmlns:p14="http://schemas.microsoft.com/office/powerpoint/2010/main" val="1751929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20_Title and Conten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36CE4DEC-84C2-4068-9014-68F161CCCC6D}"/>
              </a:ext>
            </a:extLst>
          </p:cNvPr>
          <p:cNvSpPr/>
          <p:nvPr userDrawn="1"/>
        </p:nvSpPr>
        <p:spPr>
          <a:xfrm>
            <a:off x="0" y="0"/>
            <a:ext cx="12192000" cy="808038"/>
          </a:xfrm>
          <a:prstGeom prst="rect">
            <a:avLst/>
          </a:prstGeom>
          <a:solidFill>
            <a:srgbClr val="105F7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7" name="Picture 8">
            <a:extLst>
              <a:ext uri="{FF2B5EF4-FFF2-40B4-BE49-F238E27FC236}">
                <a16:creationId xmlns:a16="http://schemas.microsoft.com/office/drawing/2014/main" id="{4BC8DF7D-0E29-457F-B077-C0BD1D5629D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44500" y="252413"/>
            <a:ext cx="1130300"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a:extLst>
              <a:ext uri="{FF2B5EF4-FFF2-40B4-BE49-F238E27FC236}">
                <a16:creationId xmlns:a16="http://schemas.microsoft.com/office/drawing/2014/main" id="{32D7ABF8-3BC8-4906-93C4-8D5B63D79306}"/>
              </a:ext>
            </a:extLst>
          </p:cNvPr>
          <p:cNvSpPr txBox="1">
            <a:spLocks noChangeArrowheads="1"/>
          </p:cNvSpPr>
          <p:nvPr userDrawn="1"/>
        </p:nvSpPr>
        <p:spPr bwMode="auto">
          <a:xfrm>
            <a:off x="7696200" y="304800"/>
            <a:ext cx="4191000" cy="307975"/>
          </a:xfrm>
          <a:prstGeom prst="rect">
            <a:avLst/>
          </a:prstGeom>
          <a:noFill/>
          <a:ln>
            <a:noFill/>
          </a:ln>
        </p:spPr>
        <p:txBody>
          <a:bodyPr>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defRPr>
            </a:lvl9pPr>
          </a:lstStyle>
          <a:p>
            <a:pPr algn="r" defTabSz="914400" eaLnBrk="1" hangingPunct="1">
              <a:defRPr/>
            </a:pPr>
            <a:r>
              <a:rPr lang="en-US" altLang="en-US" sz="1400" i="1">
                <a:solidFill>
                  <a:schemeClr val="bg1"/>
                </a:solidFill>
                <a:latin typeface="Palatino Linotype" panose="02040502050505030304" pitchFamily="18" charset="0"/>
              </a:rPr>
              <a:t>For Every Pharmacist. For All of Pharmacy.</a:t>
            </a:r>
            <a:endParaRPr lang="en-US" altLang="en-US" sz="1400">
              <a:solidFill>
                <a:schemeClr val="bg1"/>
              </a:solidFill>
              <a:latin typeface="Palatino Linotype" panose="02040502050505030304" pitchFamily="18" charset="0"/>
            </a:endParaRPr>
          </a:p>
        </p:txBody>
      </p:sp>
      <p:sp>
        <p:nvSpPr>
          <p:cNvPr id="10" name="Text Placeholder 9"/>
          <p:cNvSpPr>
            <a:spLocks noGrp="1"/>
          </p:cNvSpPr>
          <p:nvPr>
            <p:ph type="body" sz="quarter" idx="10"/>
          </p:nvPr>
        </p:nvSpPr>
        <p:spPr>
          <a:xfrm>
            <a:off x="457200" y="5486400"/>
            <a:ext cx="5638800" cy="369332"/>
          </a:xfrm>
        </p:spPr>
        <p:txBody>
          <a:bodyPr/>
          <a:lstStyle>
            <a:lvl1pPr>
              <a:defRPr sz="2400" b="0" i="0">
                <a:latin typeface="+mn-lt"/>
                <a:ea typeface="Roboto Light" panose="02000000000000000000"/>
              </a:defRPr>
            </a:lvl1pPr>
            <a:lvl2pPr>
              <a:defRPr sz="2400">
                <a:latin typeface="Roboto" panose="02000000000000000000" pitchFamily="2" charset="0"/>
                <a:ea typeface="Roboto" panose="02000000000000000000" pitchFamily="2" charset="0"/>
              </a:defRPr>
            </a:lvl2pPr>
            <a:lvl3pPr>
              <a:defRPr sz="2400">
                <a:latin typeface="Roboto" panose="02000000000000000000" pitchFamily="2" charset="0"/>
                <a:ea typeface="Roboto" panose="02000000000000000000" pitchFamily="2" charset="0"/>
              </a:defRPr>
            </a:lvl3pPr>
            <a:lvl4pPr>
              <a:defRPr sz="2400">
                <a:latin typeface="Roboto" panose="02000000000000000000" pitchFamily="2" charset="0"/>
                <a:ea typeface="Roboto" panose="02000000000000000000" pitchFamily="2" charset="0"/>
              </a:defRPr>
            </a:lvl4pPr>
            <a:lvl5pPr>
              <a:defRPr sz="2400">
                <a:latin typeface="Roboto" panose="02000000000000000000" pitchFamily="2" charset="0"/>
                <a:ea typeface="Roboto" panose="02000000000000000000" pitchFamily="2" charset="0"/>
              </a:defRPr>
            </a:lvl5pPr>
          </a:lstStyle>
          <a:p>
            <a:pPr lvl="0"/>
            <a:r>
              <a:rPr lang="en-US" dirty="0"/>
              <a:t>Click to edit Master text styles</a:t>
            </a:r>
          </a:p>
        </p:txBody>
      </p:sp>
      <p:sp>
        <p:nvSpPr>
          <p:cNvPr id="13" name="Text Placeholder 12"/>
          <p:cNvSpPr>
            <a:spLocks noGrp="1"/>
          </p:cNvSpPr>
          <p:nvPr>
            <p:ph type="body" sz="quarter" idx="12"/>
          </p:nvPr>
        </p:nvSpPr>
        <p:spPr>
          <a:xfrm>
            <a:off x="457200" y="4343400"/>
            <a:ext cx="1295400" cy="369332"/>
          </a:xfrm>
        </p:spPr>
        <p:txBody>
          <a:bodyPr/>
          <a:lstStyle>
            <a:lvl1pPr algn="ctr">
              <a:defRPr sz="1200" b="0" i="0">
                <a:latin typeface="+mn-lt"/>
                <a:ea typeface="Roboto" panose="02000000000000000000"/>
                <a:cs typeface="Roboto" panose="02000000000000000000"/>
              </a:defRPr>
            </a:lvl1pPr>
            <a:lvl2pPr>
              <a:defRPr sz="1200" b="0" i="0">
                <a:latin typeface="Roboto" panose="02000000000000000000" pitchFamily="2" charset="0"/>
                <a:ea typeface="Roboto" panose="02000000000000000000" pitchFamily="2" charset="0"/>
                <a:cs typeface="Roboto" panose="02000000000000000000" pitchFamily="2" charset="0"/>
              </a:defRPr>
            </a:lvl2pPr>
            <a:lvl3pPr>
              <a:defRPr sz="1200" b="0" i="0">
                <a:latin typeface="Roboto" panose="02000000000000000000" pitchFamily="2" charset="0"/>
                <a:ea typeface="Roboto" panose="02000000000000000000" pitchFamily="2" charset="0"/>
                <a:cs typeface="Roboto" panose="02000000000000000000" pitchFamily="2" charset="0"/>
              </a:defRPr>
            </a:lvl3pPr>
            <a:lvl4pPr>
              <a:defRPr sz="1200" b="0" i="0">
                <a:latin typeface="Roboto" panose="02000000000000000000" pitchFamily="2" charset="0"/>
                <a:ea typeface="Roboto" panose="02000000000000000000" pitchFamily="2" charset="0"/>
                <a:cs typeface="Roboto" panose="02000000000000000000" pitchFamily="2" charset="0"/>
              </a:defRPr>
            </a:lvl4pPr>
            <a:lvl5pPr>
              <a:defRPr sz="1200" b="0" i="0">
                <a:latin typeface="Roboto" panose="02000000000000000000" pitchFamily="2" charset="0"/>
                <a:ea typeface="Roboto" panose="02000000000000000000" pitchFamily="2" charset="0"/>
                <a:cs typeface="Roboto" panose="02000000000000000000" pitchFamily="2" charset="0"/>
              </a:defRPr>
            </a:lvl5pPr>
          </a:lstStyle>
          <a:p>
            <a:pPr lvl="0"/>
            <a:r>
              <a:rPr lang="en-US" dirty="0"/>
              <a:t>Click to edit Master text styles</a:t>
            </a:r>
          </a:p>
        </p:txBody>
      </p:sp>
      <p:sp>
        <p:nvSpPr>
          <p:cNvPr id="12" name="Holder 2"/>
          <p:cNvSpPr>
            <a:spLocks noGrp="1"/>
          </p:cNvSpPr>
          <p:nvPr>
            <p:ph type="title"/>
          </p:nvPr>
        </p:nvSpPr>
        <p:spPr>
          <a:xfrm>
            <a:off x="444500" y="1450192"/>
            <a:ext cx="7708900" cy="777136"/>
          </a:xfrm>
          <a:prstGeom prst="rect">
            <a:avLst/>
          </a:prstGeom>
        </p:spPr>
        <p:txBody>
          <a:bodyPr lIns="0" tIns="0" rIns="0" bIns="0"/>
          <a:lstStyle>
            <a:lvl1pPr>
              <a:defRPr sz="5050" b="0" i="0">
                <a:solidFill>
                  <a:srgbClr val="105F7B"/>
                </a:solidFill>
                <a:latin typeface="+mj-lt"/>
                <a:cs typeface="Roboto-Thin"/>
              </a:defRPr>
            </a:lvl1pPr>
          </a:lstStyle>
          <a:p>
            <a:endParaRPr dirty="0"/>
          </a:p>
        </p:txBody>
      </p:sp>
      <p:sp>
        <p:nvSpPr>
          <p:cNvPr id="14" name="Picture Placeholder 13"/>
          <p:cNvSpPr>
            <a:spLocks noGrp="1"/>
          </p:cNvSpPr>
          <p:nvPr>
            <p:ph type="pic" sz="quarter" idx="13"/>
          </p:nvPr>
        </p:nvSpPr>
        <p:spPr>
          <a:xfrm>
            <a:off x="457200" y="2819400"/>
            <a:ext cx="1295400" cy="1295400"/>
          </a:xfrm>
        </p:spPr>
        <p:txBody>
          <a:bodyPr/>
          <a:lstStyle/>
          <a:p>
            <a:pPr lvl="0"/>
            <a:endParaRPr lang="en-US" noProof="0"/>
          </a:p>
        </p:txBody>
      </p:sp>
      <p:sp>
        <p:nvSpPr>
          <p:cNvPr id="20" name="Picture Placeholder 13"/>
          <p:cNvSpPr>
            <a:spLocks noGrp="1"/>
          </p:cNvSpPr>
          <p:nvPr>
            <p:ph type="pic" sz="quarter" idx="14"/>
          </p:nvPr>
        </p:nvSpPr>
        <p:spPr>
          <a:xfrm>
            <a:off x="2441448" y="2819400"/>
            <a:ext cx="1295400" cy="1295400"/>
          </a:xfrm>
        </p:spPr>
        <p:txBody>
          <a:bodyPr/>
          <a:lstStyle/>
          <a:p>
            <a:pPr lvl="0"/>
            <a:endParaRPr lang="en-US" noProof="0"/>
          </a:p>
        </p:txBody>
      </p:sp>
      <p:sp>
        <p:nvSpPr>
          <p:cNvPr id="21" name="Picture Placeholder 13"/>
          <p:cNvSpPr>
            <a:spLocks noGrp="1"/>
          </p:cNvSpPr>
          <p:nvPr>
            <p:ph type="pic" sz="quarter" idx="15"/>
          </p:nvPr>
        </p:nvSpPr>
        <p:spPr>
          <a:xfrm>
            <a:off x="4425696" y="2819400"/>
            <a:ext cx="1295400" cy="1295400"/>
          </a:xfrm>
        </p:spPr>
        <p:txBody>
          <a:bodyPr/>
          <a:lstStyle/>
          <a:p>
            <a:pPr lvl="0"/>
            <a:endParaRPr lang="en-US" noProof="0"/>
          </a:p>
        </p:txBody>
      </p:sp>
      <p:sp>
        <p:nvSpPr>
          <p:cNvPr id="22" name="Picture Placeholder 13"/>
          <p:cNvSpPr>
            <a:spLocks noGrp="1"/>
          </p:cNvSpPr>
          <p:nvPr>
            <p:ph type="pic" sz="quarter" idx="16"/>
          </p:nvPr>
        </p:nvSpPr>
        <p:spPr>
          <a:xfrm>
            <a:off x="6409944" y="2819400"/>
            <a:ext cx="1295400" cy="1295400"/>
          </a:xfrm>
        </p:spPr>
        <p:txBody>
          <a:bodyPr/>
          <a:lstStyle/>
          <a:p>
            <a:pPr lvl="0"/>
            <a:endParaRPr lang="en-US" noProof="0"/>
          </a:p>
        </p:txBody>
      </p:sp>
      <p:sp>
        <p:nvSpPr>
          <p:cNvPr id="23" name="Picture Placeholder 13"/>
          <p:cNvSpPr>
            <a:spLocks noGrp="1"/>
          </p:cNvSpPr>
          <p:nvPr>
            <p:ph type="pic" sz="quarter" idx="17"/>
          </p:nvPr>
        </p:nvSpPr>
        <p:spPr>
          <a:xfrm>
            <a:off x="8394192" y="2819400"/>
            <a:ext cx="1295400" cy="1295400"/>
          </a:xfrm>
        </p:spPr>
        <p:txBody>
          <a:bodyPr/>
          <a:lstStyle/>
          <a:p>
            <a:pPr lvl="0"/>
            <a:endParaRPr lang="en-US" noProof="0"/>
          </a:p>
        </p:txBody>
      </p:sp>
      <p:sp>
        <p:nvSpPr>
          <p:cNvPr id="24" name="Picture Placeholder 13"/>
          <p:cNvSpPr>
            <a:spLocks noGrp="1"/>
          </p:cNvSpPr>
          <p:nvPr>
            <p:ph type="pic" sz="quarter" idx="18"/>
          </p:nvPr>
        </p:nvSpPr>
        <p:spPr>
          <a:xfrm>
            <a:off x="10378440" y="2819400"/>
            <a:ext cx="1295400" cy="1295400"/>
          </a:xfrm>
        </p:spPr>
        <p:txBody>
          <a:bodyPr/>
          <a:lstStyle/>
          <a:p>
            <a:pPr lvl="0"/>
            <a:endParaRPr lang="en-US" noProof="0"/>
          </a:p>
        </p:txBody>
      </p:sp>
      <p:sp>
        <p:nvSpPr>
          <p:cNvPr id="25" name="Text Placeholder 12"/>
          <p:cNvSpPr>
            <a:spLocks noGrp="1"/>
          </p:cNvSpPr>
          <p:nvPr>
            <p:ph type="body" sz="quarter" idx="19"/>
          </p:nvPr>
        </p:nvSpPr>
        <p:spPr>
          <a:xfrm>
            <a:off x="2434590" y="4343400"/>
            <a:ext cx="1295400" cy="369332"/>
          </a:xfrm>
        </p:spPr>
        <p:txBody>
          <a:bodyPr/>
          <a:lstStyle>
            <a:lvl1pPr algn="ctr">
              <a:defRPr sz="1200" b="0" i="0">
                <a:latin typeface="+mn-lt"/>
                <a:ea typeface="Roboto" panose="02000000000000000000"/>
                <a:cs typeface="Roboto" panose="02000000000000000000"/>
              </a:defRPr>
            </a:lvl1pPr>
            <a:lvl2pPr>
              <a:defRPr sz="1200" b="0" i="0">
                <a:latin typeface="Roboto" panose="02000000000000000000" pitchFamily="2" charset="0"/>
                <a:ea typeface="Roboto" panose="02000000000000000000" pitchFamily="2" charset="0"/>
                <a:cs typeface="Roboto" panose="02000000000000000000" pitchFamily="2" charset="0"/>
              </a:defRPr>
            </a:lvl2pPr>
            <a:lvl3pPr>
              <a:defRPr sz="1200" b="0" i="0">
                <a:latin typeface="Roboto" panose="02000000000000000000" pitchFamily="2" charset="0"/>
                <a:ea typeface="Roboto" panose="02000000000000000000" pitchFamily="2" charset="0"/>
                <a:cs typeface="Roboto" panose="02000000000000000000" pitchFamily="2" charset="0"/>
              </a:defRPr>
            </a:lvl3pPr>
            <a:lvl4pPr>
              <a:defRPr sz="1200" b="0" i="0">
                <a:latin typeface="Roboto" panose="02000000000000000000" pitchFamily="2" charset="0"/>
                <a:ea typeface="Roboto" panose="02000000000000000000" pitchFamily="2" charset="0"/>
                <a:cs typeface="Roboto" panose="02000000000000000000" pitchFamily="2" charset="0"/>
              </a:defRPr>
            </a:lvl4pPr>
            <a:lvl5pPr>
              <a:defRPr sz="1200" b="0" i="0">
                <a:latin typeface="Roboto" panose="02000000000000000000" pitchFamily="2" charset="0"/>
                <a:ea typeface="Roboto" panose="02000000000000000000" pitchFamily="2" charset="0"/>
                <a:cs typeface="Roboto" panose="02000000000000000000" pitchFamily="2" charset="0"/>
              </a:defRPr>
            </a:lvl5pPr>
          </a:lstStyle>
          <a:p>
            <a:pPr lvl="0"/>
            <a:r>
              <a:rPr lang="en-US" dirty="0"/>
              <a:t>Click to edit Master text styles</a:t>
            </a:r>
          </a:p>
        </p:txBody>
      </p:sp>
      <p:sp>
        <p:nvSpPr>
          <p:cNvPr id="26" name="Text Placeholder 12"/>
          <p:cNvSpPr>
            <a:spLocks noGrp="1"/>
          </p:cNvSpPr>
          <p:nvPr>
            <p:ph type="body" sz="quarter" idx="20"/>
          </p:nvPr>
        </p:nvSpPr>
        <p:spPr>
          <a:xfrm>
            <a:off x="4434840" y="4343400"/>
            <a:ext cx="1295400" cy="369332"/>
          </a:xfrm>
        </p:spPr>
        <p:txBody>
          <a:bodyPr/>
          <a:lstStyle>
            <a:lvl1pPr algn="ctr">
              <a:defRPr sz="1200" b="0" i="0">
                <a:latin typeface="+mn-lt"/>
                <a:ea typeface="Roboto" panose="02000000000000000000"/>
                <a:cs typeface="Roboto" panose="02000000000000000000"/>
              </a:defRPr>
            </a:lvl1pPr>
            <a:lvl2pPr>
              <a:defRPr sz="1200" b="0" i="0">
                <a:latin typeface="Roboto" panose="02000000000000000000" pitchFamily="2" charset="0"/>
                <a:ea typeface="Roboto" panose="02000000000000000000" pitchFamily="2" charset="0"/>
                <a:cs typeface="Roboto" panose="02000000000000000000" pitchFamily="2" charset="0"/>
              </a:defRPr>
            </a:lvl2pPr>
            <a:lvl3pPr>
              <a:defRPr sz="1200" b="0" i="0">
                <a:latin typeface="Roboto" panose="02000000000000000000" pitchFamily="2" charset="0"/>
                <a:ea typeface="Roboto" panose="02000000000000000000" pitchFamily="2" charset="0"/>
                <a:cs typeface="Roboto" panose="02000000000000000000" pitchFamily="2" charset="0"/>
              </a:defRPr>
            </a:lvl3pPr>
            <a:lvl4pPr>
              <a:defRPr sz="1200" b="0" i="0">
                <a:latin typeface="Roboto" panose="02000000000000000000" pitchFamily="2" charset="0"/>
                <a:ea typeface="Roboto" panose="02000000000000000000" pitchFamily="2" charset="0"/>
                <a:cs typeface="Roboto" panose="02000000000000000000" pitchFamily="2" charset="0"/>
              </a:defRPr>
            </a:lvl4pPr>
            <a:lvl5pPr>
              <a:defRPr sz="1200" b="0" i="0">
                <a:latin typeface="Roboto" panose="02000000000000000000" pitchFamily="2" charset="0"/>
                <a:ea typeface="Roboto" panose="02000000000000000000" pitchFamily="2" charset="0"/>
                <a:cs typeface="Roboto" panose="02000000000000000000" pitchFamily="2" charset="0"/>
              </a:defRPr>
            </a:lvl5pPr>
          </a:lstStyle>
          <a:p>
            <a:pPr lvl="0"/>
            <a:r>
              <a:rPr lang="en-US" dirty="0"/>
              <a:t>Click to edit Master text styles</a:t>
            </a:r>
          </a:p>
        </p:txBody>
      </p:sp>
      <p:sp>
        <p:nvSpPr>
          <p:cNvPr id="27" name="Text Placeholder 12"/>
          <p:cNvSpPr>
            <a:spLocks noGrp="1"/>
          </p:cNvSpPr>
          <p:nvPr>
            <p:ph type="body" sz="quarter" idx="21"/>
          </p:nvPr>
        </p:nvSpPr>
        <p:spPr>
          <a:xfrm>
            <a:off x="6412230" y="4343400"/>
            <a:ext cx="1295400" cy="369332"/>
          </a:xfrm>
        </p:spPr>
        <p:txBody>
          <a:bodyPr/>
          <a:lstStyle>
            <a:lvl1pPr algn="ctr">
              <a:defRPr sz="1200" b="0" i="0">
                <a:latin typeface="+mn-lt"/>
                <a:ea typeface="Roboto" panose="02000000000000000000"/>
                <a:cs typeface="Roboto" panose="02000000000000000000"/>
              </a:defRPr>
            </a:lvl1pPr>
            <a:lvl2pPr>
              <a:defRPr sz="1200" b="0" i="0">
                <a:latin typeface="Roboto" panose="02000000000000000000" pitchFamily="2" charset="0"/>
                <a:ea typeface="Roboto" panose="02000000000000000000" pitchFamily="2" charset="0"/>
                <a:cs typeface="Roboto" panose="02000000000000000000" pitchFamily="2" charset="0"/>
              </a:defRPr>
            </a:lvl2pPr>
            <a:lvl3pPr>
              <a:defRPr sz="1200" b="0" i="0">
                <a:latin typeface="Roboto" panose="02000000000000000000" pitchFamily="2" charset="0"/>
                <a:ea typeface="Roboto" panose="02000000000000000000" pitchFamily="2" charset="0"/>
                <a:cs typeface="Roboto" panose="02000000000000000000" pitchFamily="2" charset="0"/>
              </a:defRPr>
            </a:lvl3pPr>
            <a:lvl4pPr>
              <a:defRPr sz="1200" b="0" i="0">
                <a:latin typeface="Roboto" panose="02000000000000000000" pitchFamily="2" charset="0"/>
                <a:ea typeface="Roboto" panose="02000000000000000000" pitchFamily="2" charset="0"/>
                <a:cs typeface="Roboto" panose="02000000000000000000" pitchFamily="2" charset="0"/>
              </a:defRPr>
            </a:lvl4pPr>
            <a:lvl5pPr>
              <a:defRPr sz="1200" b="0" i="0">
                <a:latin typeface="Roboto" panose="02000000000000000000" pitchFamily="2" charset="0"/>
                <a:ea typeface="Roboto" panose="02000000000000000000" pitchFamily="2" charset="0"/>
                <a:cs typeface="Roboto" panose="02000000000000000000" pitchFamily="2" charset="0"/>
              </a:defRPr>
            </a:lvl5pPr>
          </a:lstStyle>
          <a:p>
            <a:pPr lvl="0"/>
            <a:r>
              <a:rPr lang="en-US" dirty="0"/>
              <a:t>Click to edit Master text styles</a:t>
            </a:r>
          </a:p>
        </p:txBody>
      </p:sp>
      <p:sp>
        <p:nvSpPr>
          <p:cNvPr id="28" name="Text Placeholder 12"/>
          <p:cNvSpPr>
            <a:spLocks noGrp="1"/>
          </p:cNvSpPr>
          <p:nvPr>
            <p:ph type="body" sz="quarter" idx="22"/>
          </p:nvPr>
        </p:nvSpPr>
        <p:spPr>
          <a:xfrm>
            <a:off x="8378190" y="4343400"/>
            <a:ext cx="1295400" cy="369332"/>
          </a:xfrm>
        </p:spPr>
        <p:txBody>
          <a:bodyPr/>
          <a:lstStyle>
            <a:lvl1pPr algn="ctr">
              <a:defRPr sz="1200" b="0" i="0">
                <a:latin typeface="+mn-lt"/>
                <a:ea typeface="Roboto" panose="02000000000000000000"/>
                <a:cs typeface="Roboto" panose="02000000000000000000"/>
              </a:defRPr>
            </a:lvl1pPr>
            <a:lvl2pPr>
              <a:defRPr sz="1200" b="0" i="0">
                <a:latin typeface="Roboto" panose="02000000000000000000" pitchFamily="2" charset="0"/>
                <a:ea typeface="Roboto" panose="02000000000000000000" pitchFamily="2" charset="0"/>
                <a:cs typeface="Roboto" panose="02000000000000000000" pitchFamily="2" charset="0"/>
              </a:defRPr>
            </a:lvl2pPr>
            <a:lvl3pPr>
              <a:defRPr sz="1200" b="0" i="0">
                <a:latin typeface="Roboto" panose="02000000000000000000" pitchFamily="2" charset="0"/>
                <a:ea typeface="Roboto" panose="02000000000000000000" pitchFamily="2" charset="0"/>
                <a:cs typeface="Roboto" panose="02000000000000000000" pitchFamily="2" charset="0"/>
              </a:defRPr>
            </a:lvl3pPr>
            <a:lvl4pPr>
              <a:defRPr sz="1200" b="0" i="0">
                <a:latin typeface="Roboto" panose="02000000000000000000" pitchFamily="2" charset="0"/>
                <a:ea typeface="Roboto" panose="02000000000000000000" pitchFamily="2" charset="0"/>
                <a:cs typeface="Roboto" panose="02000000000000000000" pitchFamily="2" charset="0"/>
              </a:defRPr>
            </a:lvl4pPr>
            <a:lvl5pPr>
              <a:defRPr sz="1200" b="0" i="0">
                <a:latin typeface="Roboto" panose="02000000000000000000" pitchFamily="2" charset="0"/>
                <a:ea typeface="Roboto" panose="02000000000000000000" pitchFamily="2" charset="0"/>
                <a:cs typeface="Roboto" panose="02000000000000000000" pitchFamily="2" charset="0"/>
              </a:defRPr>
            </a:lvl5pPr>
          </a:lstStyle>
          <a:p>
            <a:pPr lvl="0"/>
            <a:r>
              <a:rPr lang="en-US" dirty="0"/>
              <a:t>Click to edit Master text styles</a:t>
            </a:r>
          </a:p>
        </p:txBody>
      </p:sp>
      <p:sp>
        <p:nvSpPr>
          <p:cNvPr id="29" name="Text Placeholder 12"/>
          <p:cNvSpPr>
            <a:spLocks noGrp="1"/>
          </p:cNvSpPr>
          <p:nvPr>
            <p:ph type="body" sz="quarter" idx="23"/>
          </p:nvPr>
        </p:nvSpPr>
        <p:spPr>
          <a:xfrm>
            <a:off x="10355580" y="4343400"/>
            <a:ext cx="1295400" cy="369332"/>
          </a:xfrm>
        </p:spPr>
        <p:txBody>
          <a:bodyPr/>
          <a:lstStyle>
            <a:lvl1pPr algn="ctr">
              <a:defRPr sz="1200" b="0" i="0">
                <a:latin typeface="+mn-lt"/>
                <a:ea typeface="Roboto" panose="02000000000000000000"/>
                <a:cs typeface="Roboto" panose="02000000000000000000"/>
              </a:defRPr>
            </a:lvl1pPr>
            <a:lvl2pPr>
              <a:defRPr sz="1200" b="0" i="0">
                <a:latin typeface="Roboto" panose="02000000000000000000" pitchFamily="2" charset="0"/>
                <a:ea typeface="Roboto" panose="02000000000000000000" pitchFamily="2" charset="0"/>
                <a:cs typeface="Roboto" panose="02000000000000000000" pitchFamily="2" charset="0"/>
              </a:defRPr>
            </a:lvl2pPr>
            <a:lvl3pPr>
              <a:defRPr sz="1200" b="0" i="0">
                <a:latin typeface="Roboto" panose="02000000000000000000" pitchFamily="2" charset="0"/>
                <a:ea typeface="Roboto" panose="02000000000000000000" pitchFamily="2" charset="0"/>
                <a:cs typeface="Roboto" panose="02000000000000000000" pitchFamily="2" charset="0"/>
              </a:defRPr>
            </a:lvl3pPr>
            <a:lvl4pPr>
              <a:defRPr sz="1200" b="0" i="0">
                <a:latin typeface="Roboto" panose="02000000000000000000" pitchFamily="2" charset="0"/>
                <a:ea typeface="Roboto" panose="02000000000000000000" pitchFamily="2" charset="0"/>
                <a:cs typeface="Roboto" panose="02000000000000000000" pitchFamily="2" charset="0"/>
              </a:defRPr>
            </a:lvl4pPr>
            <a:lvl5pPr>
              <a:defRPr sz="1200" b="0" i="0">
                <a:latin typeface="Roboto" panose="02000000000000000000" pitchFamily="2" charset="0"/>
                <a:ea typeface="Roboto" panose="02000000000000000000" pitchFamily="2" charset="0"/>
                <a:cs typeface="Roboto" panose="02000000000000000000" pitchFamily="2" charset="0"/>
              </a:defRPr>
            </a:lvl5pPr>
          </a:lstStyle>
          <a:p>
            <a:pPr lvl="0"/>
            <a:r>
              <a:rPr lang="en-US" dirty="0"/>
              <a:t>Click to edit Master text styles</a:t>
            </a:r>
          </a:p>
        </p:txBody>
      </p:sp>
      <p:sp>
        <p:nvSpPr>
          <p:cNvPr id="19" name="Holder 4">
            <a:extLst>
              <a:ext uri="{FF2B5EF4-FFF2-40B4-BE49-F238E27FC236}">
                <a16:creationId xmlns:a16="http://schemas.microsoft.com/office/drawing/2014/main" id="{D8A68AB9-1B2B-4B74-9F53-C8D6DA7857B5}"/>
              </a:ext>
            </a:extLst>
          </p:cNvPr>
          <p:cNvSpPr>
            <a:spLocks noGrp="1"/>
          </p:cNvSpPr>
          <p:nvPr>
            <p:ph type="ftr" sz="quarter" idx="24"/>
          </p:nvPr>
        </p:nvSpPr>
        <p:spPr/>
        <p:txBody>
          <a:bodyPr/>
          <a:lstStyle>
            <a:lvl1pPr>
              <a:defRPr sz="1200" b="0" i="0">
                <a:solidFill>
                  <a:srgbClr val="969799"/>
                </a:solidFill>
                <a:latin typeface="+mn-lt"/>
                <a:cs typeface="Roboto"/>
              </a:defRPr>
            </a:lvl1pPr>
          </a:lstStyle>
          <a:p>
            <a:pPr>
              <a:defRPr/>
            </a:pPr>
            <a:r>
              <a:rPr lang="en-US"/>
              <a:t>pharmacist.com</a:t>
            </a:r>
          </a:p>
        </p:txBody>
      </p:sp>
      <p:sp>
        <p:nvSpPr>
          <p:cNvPr id="30" name="Holder 6">
            <a:extLst>
              <a:ext uri="{FF2B5EF4-FFF2-40B4-BE49-F238E27FC236}">
                <a16:creationId xmlns:a16="http://schemas.microsoft.com/office/drawing/2014/main" id="{A2E78241-BA63-4155-91FC-F78A02C56A8D}"/>
              </a:ext>
            </a:extLst>
          </p:cNvPr>
          <p:cNvSpPr>
            <a:spLocks noGrp="1"/>
          </p:cNvSpPr>
          <p:nvPr>
            <p:ph type="sldNum" sz="quarter" idx="25"/>
          </p:nvPr>
        </p:nvSpPr>
        <p:spPr/>
        <p:txBody>
          <a:bodyPr/>
          <a:lstStyle>
            <a:lvl1pPr>
              <a:defRPr sz="1200" b="0" i="0">
                <a:solidFill>
                  <a:srgbClr val="969799"/>
                </a:solidFill>
                <a:latin typeface="Roboto"/>
                <a:cs typeface="Roboto"/>
              </a:defRPr>
            </a:lvl1pPr>
          </a:lstStyle>
          <a:p>
            <a:pPr>
              <a:defRPr/>
            </a:pPr>
            <a:fld id="{513D2195-F8AE-4D05-A360-57EA57DC13C7}" type="slidenum">
              <a:rPr/>
              <a:pPr>
                <a:defRPr/>
              </a:pPr>
              <a:t>‹#›</a:t>
            </a:fld>
            <a:endParaRPr/>
          </a:p>
        </p:txBody>
      </p:sp>
    </p:spTree>
    <p:extLst>
      <p:ext uri="{BB962C8B-B14F-4D97-AF65-F5344CB8AC3E}">
        <p14:creationId xmlns:p14="http://schemas.microsoft.com/office/powerpoint/2010/main" val="1977927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57E22B3-A3B3-4FE6-8893-CF79D49C0AFD}"/>
              </a:ext>
            </a:extLst>
          </p:cNvPr>
          <p:cNvSpPr/>
          <p:nvPr userDrawn="1"/>
        </p:nvSpPr>
        <p:spPr>
          <a:xfrm>
            <a:off x="0" y="0"/>
            <a:ext cx="12192000" cy="808038"/>
          </a:xfrm>
          <a:prstGeom prst="rect">
            <a:avLst/>
          </a:prstGeom>
          <a:solidFill>
            <a:srgbClr val="312B7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6" name="Picture 8">
            <a:extLst>
              <a:ext uri="{FF2B5EF4-FFF2-40B4-BE49-F238E27FC236}">
                <a16:creationId xmlns:a16="http://schemas.microsoft.com/office/drawing/2014/main" id="{91B608A5-4476-4E35-B561-6079ED4D55D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44500" y="252413"/>
            <a:ext cx="1130300"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5BCA460B-627D-4F84-8FE8-908623EF3C31}"/>
              </a:ext>
            </a:extLst>
          </p:cNvPr>
          <p:cNvSpPr txBox="1">
            <a:spLocks noChangeArrowheads="1"/>
          </p:cNvSpPr>
          <p:nvPr userDrawn="1"/>
        </p:nvSpPr>
        <p:spPr bwMode="auto">
          <a:xfrm>
            <a:off x="7696200" y="304800"/>
            <a:ext cx="4191000" cy="307975"/>
          </a:xfrm>
          <a:prstGeom prst="rect">
            <a:avLst/>
          </a:prstGeom>
          <a:noFill/>
          <a:ln>
            <a:noFill/>
          </a:ln>
        </p:spPr>
        <p:txBody>
          <a:bodyPr>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defRPr>
            </a:lvl9pPr>
          </a:lstStyle>
          <a:p>
            <a:pPr algn="r" defTabSz="914400" eaLnBrk="1" hangingPunct="1">
              <a:defRPr/>
            </a:pPr>
            <a:r>
              <a:rPr lang="en-US" altLang="en-US" sz="1400" i="1">
                <a:solidFill>
                  <a:schemeClr val="bg1"/>
                </a:solidFill>
                <a:latin typeface="Palatino Linotype" panose="02040502050505030304" pitchFamily="18" charset="0"/>
              </a:rPr>
              <a:t>For Every Pharmacist. For All of Pharmacy.</a:t>
            </a:r>
            <a:endParaRPr lang="en-US" altLang="en-US" sz="1400">
              <a:solidFill>
                <a:schemeClr val="bg1"/>
              </a:solidFill>
              <a:latin typeface="Palatino Linotype" panose="02040502050505030304" pitchFamily="18" charset="0"/>
            </a:endParaRPr>
          </a:p>
        </p:txBody>
      </p:sp>
      <p:sp>
        <p:nvSpPr>
          <p:cNvPr id="10" name="Holder 2"/>
          <p:cNvSpPr>
            <a:spLocks noGrp="1"/>
          </p:cNvSpPr>
          <p:nvPr>
            <p:ph type="title"/>
          </p:nvPr>
        </p:nvSpPr>
        <p:spPr>
          <a:xfrm>
            <a:off x="444500" y="1450192"/>
            <a:ext cx="11303000" cy="777136"/>
          </a:xfrm>
          <a:prstGeom prst="rect">
            <a:avLst/>
          </a:prstGeom>
        </p:spPr>
        <p:txBody>
          <a:bodyPr lIns="0" tIns="0" rIns="0" bIns="0"/>
          <a:lstStyle>
            <a:lvl1pPr>
              <a:defRPr sz="5050" b="0" i="0">
                <a:solidFill>
                  <a:srgbClr val="312B7E"/>
                </a:solidFill>
                <a:latin typeface="+mj-lt"/>
                <a:cs typeface="Roboto-Thin"/>
              </a:defRPr>
            </a:lvl1pPr>
          </a:lstStyle>
          <a:p>
            <a:endParaRPr dirty="0"/>
          </a:p>
        </p:txBody>
      </p:sp>
      <p:sp>
        <p:nvSpPr>
          <p:cNvPr id="11" name="Holder 3"/>
          <p:cNvSpPr>
            <a:spLocks noGrp="1"/>
          </p:cNvSpPr>
          <p:nvPr>
            <p:ph type="body" idx="1"/>
          </p:nvPr>
        </p:nvSpPr>
        <p:spPr>
          <a:xfrm>
            <a:off x="444500" y="3185938"/>
            <a:ext cx="11303000" cy="276999"/>
          </a:xfrm>
        </p:spPr>
        <p:txBody>
          <a:bodyPr/>
          <a:lstStyle>
            <a:lvl1pPr>
              <a:defRPr b="0" i="0">
                <a:solidFill>
                  <a:srgbClr val="00B3AA"/>
                </a:solidFill>
                <a:latin typeface="+mn-lt"/>
                <a:ea typeface="Roboto Medium" panose="02000000000000000000"/>
              </a:defRPr>
            </a:lvl1pPr>
          </a:lstStyle>
          <a:p>
            <a:endParaRPr dirty="0"/>
          </a:p>
        </p:txBody>
      </p:sp>
      <p:sp>
        <p:nvSpPr>
          <p:cNvPr id="12" name="Text Placeholder 9"/>
          <p:cNvSpPr>
            <a:spLocks noGrp="1"/>
          </p:cNvSpPr>
          <p:nvPr>
            <p:ph type="body" sz="quarter" idx="10"/>
          </p:nvPr>
        </p:nvSpPr>
        <p:spPr>
          <a:xfrm>
            <a:off x="457200" y="3657600"/>
            <a:ext cx="11290300" cy="457200"/>
          </a:xfrm>
        </p:spPr>
        <p:txBody>
          <a:bodyPr/>
          <a:lstStyle>
            <a:lvl1pPr>
              <a:defRPr sz="2400" b="0" i="0">
                <a:latin typeface="+mn-lt"/>
                <a:ea typeface="Roboto Light" panose="02000000000000000000"/>
              </a:defRPr>
            </a:lvl1pPr>
            <a:lvl2pPr>
              <a:defRPr sz="2400">
                <a:latin typeface="Roboto" panose="02000000000000000000" pitchFamily="2" charset="0"/>
                <a:ea typeface="Roboto" panose="02000000000000000000" pitchFamily="2" charset="0"/>
              </a:defRPr>
            </a:lvl2pPr>
            <a:lvl3pPr>
              <a:defRPr sz="2400">
                <a:latin typeface="Roboto" panose="02000000000000000000" pitchFamily="2" charset="0"/>
                <a:ea typeface="Roboto" panose="02000000000000000000" pitchFamily="2" charset="0"/>
              </a:defRPr>
            </a:lvl3pPr>
            <a:lvl4pPr>
              <a:defRPr sz="2400">
                <a:latin typeface="Roboto" panose="02000000000000000000" pitchFamily="2" charset="0"/>
                <a:ea typeface="Roboto" panose="02000000000000000000" pitchFamily="2" charset="0"/>
              </a:defRPr>
            </a:lvl4pPr>
            <a:lvl5pPr>
              <a:defRPr sz="2400">
                <a:latin typeface="Roboto" panose="02000000000000000000" pitchFamily="2" charset="0"/>
                <a:ea typeface="Roboto" panose="02000000000000000000" pitchFamily="2" charset="0"/>
              </a:defRPr>
            </a:lvl5pPr>
          </a:lstStyle>
          <a:p>
            <a:pPr lvl="0"/>
            <a:r>
              <a:rPr lang="en-US" dirty="0"/>
              <a:t>Click to edit Master text styles</a:t>
            </a:r>
          </a:p>
        </p:txBody>
      </p:sp>
      <p:sp>
        <p:nvSpPr>
          <p:cNvPr id="8" name="Holder 4">
            <a:extLst>
              <a:ext uri="{FF2B5EF4-FFF2-40B4-BE49-F238E27FC236}">
                <a16:creationId xmlns:a16="http://schemas.microsoft.com/office/drawing/2014/main" id="{0E807ACB-763D-4F9D-A27B-A8298E9C5C40}"/>
              </a:ext>
            </a:extLst>
          </p:cNvPr>
          <p:cNvSpPr>
            <a:spLocks noGrp="1"/>
          </p:cNvSpPr>
          <p:nvPr>
            <p:ph type="ftr" sz="quarter" idx="11"/>
          </p:nvPr>
        </p:nvSpPr>
        <p:spPr/>
        <p:txBody>
          <a:bodyPr/>
          <a:lstStyle>
            <a:lvl1pPr>
              <a:defRPr sz="1200" b="0" i="0">
                <a:solidFill>
                  <a:srgbClr val="969799"/>
                </a:solidFill>
                <a:latin typeface="+mn-lt"/>
                <a:cs typeface="Roboto"/>
              </a:defRPr>
            </a:lvl1pPr>
          </a:lstStyle>
          <a:p>
            <a:pPr>
              <a:defRPr/>
            </a:pPr>
            <a:r>
              <a:rPr lang="en-US"/>
              <a:t>pharmacist.com</a:t>
            </a:r>
          </a:p>
        </p:txBody>
      </p:sp>
      <p:sp>
        <p:nvSpPr>
          <p:cNvPr id="9" name="Holder 6">
            <a:extLst>
              <a:ext uri="{FF2B5EF4-FFF2-40B4-BE49-F238E27FC236}">
                <a16:creationId xmlns:a16="http://schemas.microsoft.com/office/drawing/2014/main" id="{9FB5A093-6CD8-4FF7-8EC8-1AEF2171AC02}"/>
              </a:ext>
            </a:extLst>
          </p:cNvPr>
          <p:cNvSpPr>
            <a:spLocks noGrp="1"/>
          </p:cNvSpPr>
          <p:nvPr>
            <p:ph type="sldNum" sz="quarter" idx="12"/>
          </p:nvPr>
        </p:nvSpPr>
        <p:spPr/>
        <p:txBody>
          <a:bodyPr/>
          <a:lstStyle>
            <a:lvl1pPr>
              <a:defRPr sz="1200" b="0" i="0">
                <a:solidFill>
                  <a:srgbClr val="969799"/>
                </a:solidFill>
                <a:latin typeface="Roboto"/>
                <a:cs typeface="Roboto"/>
              </a:defRPr>
            </a:lvl1pPr>
          </a:lstStyle>
          <a:p>
            <a:pPr>
              <a:defRPr/>
            </a:pPr>
            <a:fld id="{2D0CB306-B7AD-49F3-AB68-C51D66B8EFB5}" type="slidenum">
              <a:rPr/>
              <a:pPr>
                <a:defRPr/>
              </a:pPr>
              <a:t>‹#›</a:t>
            </a:fld>
            <a:endParaRPr/>
          </a:p>
        </p:txBody>
      </p:sp>
    </p:spTree>
    <p:extLst>
      <p:ext uri="{BB962C8B-B14F-4D97-AF65-F5344CB8AC3E}">
        <p14:creationId xmlns:p14="http://schemas.microsoft.com/office/powerpoint/2010/main" val="164004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21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C9EFBA8-A420-4067-9C86-0C9EAAD1A06B}"/>
              </a:ext>
            </a:extLst>
          </p:cNvPr>
          <p:cNvSpPr/>
          <p:nvPr userDrawn="1"/>
        </p:nvSpPr>
        <p:spPr>
          <a:xfrm>
            <a:off x="0" y="0"/>
            <a:ext cx="12192000" cy="808038"/>
          </a:xfrm>
          <a:prstGeom prst="rect">
            <a:avLst/>
          </a:prstGeom>
          <a:solidFill>
            <a:srgbClr val="312B7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8" name="Picture 8">
            <a:extLst>
              <a:ext uri="{FF2B5EF4-FFF2-40B4-BE49-F238E27FC236}">
                <a16:creationId xmlns:a16="http://schemas.microsoft.com/office/drawing/2014/main" id="{D8F660CF-A3C5-469A-B106-C5E38773AFC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44500" y="252413"/>
            <a:ext cx="1130300"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a:extLst>
              <a:ext uri="{FF2B5EF4-FFF2-40B4-BE49-F238E27FC236}">
                <a16:creationId xmlns:a16="http://schemas.microsoft.com/office/drawing/2014/main" id="{D49EC720-C208-4BEB-850E-19B66751E2ED}"/>
              </a:ext>
            </a:extLst>
          </p:cNvPr>
          <p:cNvSpPr txBox="1">
            <a:spLocks noChangeArrowheads="1"/>
          </p:cNvSpPr>
          <p:nvPr userDrawn="1"/>
        </p:nvSpPr>
        <p:spPr bwMode="auto">
          <a:xfrm>
            <a:off x="7696200" y="304800"/>
            <a:ext cx="4191000" cy="307975"/>
          </a:xfrm>
          <a:prstGeom prst="rect">
            <a:avLst/>
          </a:prstGeom>
          <a:noFill/>
          <a:ln>
            <a:noFill/>
          </a:ln>
        </p:spPr>
        <p:txBody>
          <a:bodyPr>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defRPr>
            </a:lvl9pPr>
          </a:lstStyle>
          <a:p>
            <a:pPr algn="r" defTabSz="914400" eaLnBrk="1" hangingPunct="1">
              <a:defRPr/>
            </a:pPr>
            <a:r>
              <a:rPr lang="en-US" altLang="en-US" sz="1400" i="1">
                <a:solidFill>
                  <a:schemeClr val="bg1"/>
                </a:solidFill>
                <a:latin typeface="Palatino Linotype" panose="02040502050505030304" pitchFamily="18" charset="0"/>
              </a:rPr>
              <a:t>For Every Pharmacist. For All of Pharmacy.</a:t>
            </a:r>
            <a:endParaRPr lang="en-US" altLang="en-US" sz="1400">
              <a:solidFill>
                <a:schemeClr val="bg1"/>
              </a:solidFill>
              <a:latin typeface="Palatino Linotype" panose="02040502050505030304" pitchFamily="18" charset="0"/>
            </a:endParaRPr>
          </a:p>
        </p:txBody>
      </p:sp>
      <p:sp>
        <p:nvSpPr>
          <p:cNvPr id="2" name="Holder 2"/>
          <p:cNvSpPr>
            <a:spLocks noGrp="1"/>
          </p:cNvSpPr>
          <p:nvPr>
            <p:ph type="title"/>
          </p:nvPr>
        </p:nvSpPr>
        <p:spPr>
          <a:xfrm>
            <a:off x="444500" y="1450192"/>
            <a:ext cx="5651500" cy="777136"/>
          </a:xfrm>
          <a:prstGeom prst="rect">
            <a:avLst/>
          </a:prstGeom>
        </p:spPr>
        <p:txBody>
          <a:bodyPr lIns="0" tIns="0" rIns="0" bIns="0"/>
          <a:lstStyle>
            <a:lvl1pPr>
              <a:defRPr sz="5050" b="0" i="0">
                <a:solidFill>
                  <a:srgbClr val="312B7E"/>
                </a:solidFill>
                <a:latin typeface="+mj-lt"/>
                <a:cs typeface="Roboto-Thin"/>
              </a:defRPr>
            </a:lvl1pPr>
          </a:lstStyle>
          <a:p>
            <a:endParaRPr dirty="0"/>
          </a:p>
        </p:txBody>
      </p:sp>
      <p:sp>
        <p:nvSpPr>
          <p:cNvPr id="3" name="Holder 3"/>
          <p:cNvSpPr>
            <a:spLocks noGrp="1"/>
          </p:cNvSpPr>
          <p:nvPr>
            <p:ph type="body" idx="1"/>
          </p:nvPr>
        </p:nvSpPr>
        <p:spPr>
          <a:xfrm>
            <a:off x="444500" y="3185938"/>
            <a:ext cx="5651500" cy="276999"/>
          </a:xfrm>
        </p:spPr>
        <p:txBody>
          <a:bodyPr/>
          <a:lstStyle>
            <a:lvl1pPr>
              <a:defRPr b="0" i="0">
                <a:solidFill>
                  <a:srgbClr val="00B3AA"/>
                </a:solidFill>
                <a:latin typeface="+mn-lt"/>
                <a:ea typeface="Roboto Medium" panose="02000000000000000000"/>
              </a:defRPr>
            </a:lvl1pPr>
          </a:lstStyle>
          <a:p>
            <a:endParaRPr dirty="0"/>
          </a:p>
        </p:txBody>
      </p:sp>
      <p:sp>
        <p:nvSpPr>
          <p:cNvPr id="10" name="Text Placeholder 9"/>
          <p:cNvSpPr>
            <a:spLocks noGrp="1"/>
          </p:cNvSpPr>
          <p:nvPr>
            <p:ph type="body" sz="quarter" idx="10"/>
          </p:nvPr>
        </p:nvSpPr>
        <p:spPr>
          <a:xfrm>
            <a:off x="457200" y="3657600"/>
            <a:ext cx="5638800" cy="369332"/>
          </a:xfrm>
        </p:spPr>
        <p:txBody>
          <a:bodyPr/>
          <a:lstStyle>
            <a:lvl1pPr>
              <a:defRPr sz="2400" b="0" i="0">
                <a:latin typeface="+mn-lt"/>
                <a:ea typeface="Roboto Light" panose="02000000000000000000"/>
              </a:defRPr>
            </a:lvl1pPr>
            <a:lvl2pPr>
              <a:defRPr sz="2400">
                <a:latin typeface="Roboto" panose="02000000000000000000" pitchFamily="2" charset="0"/>
                <a:ea typeface="Roboto" panose="02000000000000000000" pitchFamily="2" charset="0"/>
              </a:defRPr>
            </a:lvl2pPr>
            <a:lvl3pPr>
              <a:defRPr sz="2400">
                <a:latin typeface="Roboto" panose="02000000000000000000" pitchFamily="2" charset="0"/>
                <a:ea typeface="Roboto" panose="02000000000000000000" pitchFamily="2" charset="0"/>
              </a:defRPr>
            </a:lvl3pPr>
            <a:lvl4pPr>
              <a:defRPr sz="2400">
                <a:latin typeface="Roboto" panose="02000000000000000000" pitchFamily="2" charset="0"/>
                <a:ea typeface="Roboto" panose="02000000000000000000" pitchFamily="2" charset="0"/>
              </a:defRPr>
            </a:lvl4pPr>
            <a:lvl5pPr>
              <a:defRPr sz="2400">
                <a:latin typeface="Roboto" panose="02000000000000000000" pitchFamily="2" charset="0"/>
                <a:ea typeface="Roboto" panose="02000000000000000000" pitchFamily="2" charset="0"/>
              </a:defRPr>
            </a:lvl5pPr>
          </a:lstStyle>
          <a:p>
            <a:pPr lvl="0"/>
            <a:r>
              <a:rPr lang="en-US" dirty="0"/>
              <a:t>Click to edit Master text styles</a:t>
            </a:r>
          </a:p>
        </p:txBody>
      </p:sp>
      <p:sp>
        <p:nvSpPr>
          <p:cNvPr id="9" name="Picture Placeholder 8"/>
          <p:cNvSpPr>
            <a:spLocks noGrp="1"/>
          </p:cNvSpPr>
          <p:nvPr>
            <p:ph type="pic" sz="quarter" idx="11"/>
          </p:nvPr>
        </p:nvSpPr>
        <p:spPr>
          <a:xfrm>
            <a:off x="7086600" y="1447800"/>
            <a:ext cx="4648200" cy="3352800"/>
          </a:xfrm>
        </p:spPr>
        <p:txBody>
          <a:bodyPr/>
          <a:lstStyle/>
          <a:p>
            <a:pPr lvl="0"/>
            <a:endParaRPr lang="en-US" noProof="0"/>
          </a:p>
        </p:txBody>
      </p:sp>
      <p:sp>
        <p:nvSpPr>
          <p:cNvPr id="13" name="Text Placeholder 12"/>
          <p:cNvSpPr>
            <a:spLocks noGrp="1"/>
          </p:cNvSpPr>
          <p:nvPr>
            <p:ph type="body" sz="quarter" idx="12"/>
          </p:nvPr>
        </p:nvSpPr>
        <p:spPr>
          <a:xfrm>
            <a:off x="7086600" y="5029200"/>
            <a:ext cx="4648200" cy="923330"/>
          </a:xfrm>
        </p:spPr>
        <p:txBody>
          <a:bodyPr/>
          <a:lstStyle>
            <a:lvl1pPr>
              <a:defRPr sz="1200" b="0" i="0">
                <a:latin typeface="+mn-lt"/>
                <a:ea typeface="Roboto" panose="02000000000000000000"/>
                <a:cs typeface="Roboto" panose="02000000000000000000"/>
              </a:defRPr>
            </a:lvl1pPr>
            <a:lvl2pPr>
              <a:defRPr sz="1200" b="0" i="0">
                <a:latin typeface="+mn-lt"/>
                <a:ea typeface="Roboto" panose="02000000000000000000"/>
                <a:cs typeface="Roboto" panose="02000000000000000000"/>
              </a:defRPr>
            </a:lvl2pPr>
            <a:lvl3pPr>
              <a:defRPr sz="1200" b="0" i="0">
                <a:latin typeface="+mn-lt"/>
                <a:ea typeface="Roboto" panose="02000000000000000000"/>
                <a:cs typeface="Roboto" panose="02000000000000000000"/>
              </a:defRPr>
            </a:lvl3pPr>
            <a:lvl4pPr>
              <a:defRPr sz="1200" b="0" i="0">
                <a:latin typeface="+mn-lt"/>
                <a:ea typeface="Roboto" panose="02000000000000000000"/>
                <a:cs typeface="Roboto" panose="02000000000000000000"/>
              </a:defRPr>
            </a:lvl4pPr>
            <a:lvl5pPr>
              <a:defRPr sz="1200" b="0" i="0">
                <a:latin typeface="+mn-lt"/>
                <a:ea typeface="Roboto" panose="02000000000000000000"/>
                <a:cs typeface="Roboto" panose="0200000000000000000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Holder 4">
            <a:extLst>
              <a:ext uri="{FF2B5EF4-FFF2-40B4-BE49-F238E27FC236}">
                <a16:creationId xmlns:a16="http://schemas.microsoft.com/office/drawing/2014/main" id="{538FAA94-CFC5-45D3-BE45-8BCA18D3F776}"/>
              </a:ext>
            </a:extLst>
          </p:cNvPr>
          <p:cNvSpPr>
            <a:spLocks noGrp="1"/>
          </p:cNvSpPr>
          <p:nvPr>
            <p:ph type="ftr" sz="quarter" idx="13"/>
          </p:nvPr>
        </p:nvSpPr>
        <p:spPr/>
        <p:txBody>
          <a:bodyPr/>
          <a:lstStyle>
            <a:lvl1pPr>
              <a:defRPr sz="1200" b="0" i="0">
                <a:solidFill>
                  <a:srgbClr val="969799"/>
                </a:solidFill>
                <a:latin typeface="+mn-lt"/>
                <a:cs typeface="Roboto"/>
              </a:defRPr>
            </a:lvl1pPr>
          </a:lstStyle>
          <a:p>
            <a:pPr>
              <a:defRPr/>
            </a:pPr>
            <a:r>
              <a:rPr lang="en-US"/>
              <a:t>pharmacist.com</a:t>
            </a:r>
          </a:p>
        </p:txBody>
      </p:sp>
      <p:sp>
        <p:nvSpPr>
          <p:cNvPr id="14" name="Holder 6">
            <a:extLst>
              <a:ext uri="{FF2B5EF4-FFF2-40B4-BE49-F238E27FC236}">
                <a16:creationId xmlns:a16="http://schemas.microsoft.com/office/drawing/2014/main" id="{CE16FBD0-E2DF-4030-A752-6D85D04F469E}"/>
              </a:ext>
            </a:extLst>
          </p:cNvPr>
          <p:cNvSpPr>
            <a:spLocks noGrp="1"/>
          </p:cNvSpPr>
          <p:nvPr>
            <p:ph type="sldNum" sz="quarter" idx="14"/>
          </p:nvPr>
        </p:nvSpPr>
        <p:spPr/>
        <p:txBody>
          <a:bodyPr/>
          <a:lstStyle>
            <a:lvl1pPr>
              <a:defRPr sz="1200" b="0" i="0">
                <a:solidFill>
                  <a:srgbClr val="969799"/>
                </a:solidFill>
                <a:latin typeface="Roboto"/>
                <a:cs typeface="Roboto"/>
              </a:defRPr>
            </a:lvl1pPr>
          </a:lstStyle>
          <a:p>
            <a:pPr>
              <a:defRPr/>
            </a:pPr>
            <a:fld id="{312B4F00-8DFC-4F8F-9FBA-44BF5D202D1C}" type="slidenum">
              <a:rPr/>
              <a:pPr>
                <a:defRPr/>
              </a:pPr>
              <a:t>‹#›</a:t>
            </a:fld>
            <a:endParaRPr/>
          </a:p>
        </p:txBody>
      </p:sp>
    </p:spTree>
    <p:extLst>
      <p:ext uri="{BB962C8B-B14F-4D97-AF65-F5344CB8AC3E}">
        <p14:creationId xmlns:p14="http://schemas.microsoft.com/office/powerpoint/2010/main" val="3745209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22_Title and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B53BF60-D020-47E5-9277-20BBFAA55B6A}"/>
              </a:ext>
            </a:extLst>
          </p:cNvPr>
          <p:cNvSpPr/>
          <p:nvPr userDrawn="1"/>
        </p:nvSpPr>
        <p:spPr>
          <a:xfrm>
            <a:off x="0" y="0"/>
            <a:ext cx="12192000" cy="808038"/>
          </a:xfrm>
          <a:prstGeom prst="rect">
            <a:avLst/>
          </a:prstGeom>
          <a:solidFill>
            <a:srgbClr val="312B7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6" name="Picture 8">
            <a:extLst>
              <a:ext uri="{FF2B5EF4-FFF2-40B4-BE49-F238E27FC236}">
                <a16:creationId xmlns:a16="http://schemas.microsoft.com/office/drawing/2014/main" id="{1DA37A7C-1054-4C4A-AB6B-B4F48DFDAB0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44500" y="252413"/>
            <a:ext cx="1130300"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3E328EA5-F2EF-470D-9B1C-5A0BF0D4DF64}"/>
              </a:ext>
            </a:extLst>
          </p:cNvPr>
          <p:cNvSpPr txBox="1">
            <a:spLocks noChangeArrowheads="1"/>
          </p:cNvSpPr>
          <p:nvPr userDrawn="1"/>
        </p:nvSpPr>
        <p:spPr bwMode="auto">
          <a:xfrm>
            <a:off x="7696200" y="304800"/>
            <a:ext cx="4191000" cy="307975"/>
          </a:xfrm>
          <a:prstGeom prst="rect">
            <a:avLst/>
          </a:prstGeom>
          <a:noFill/>
          <a:ln>
            <a:noFill/>
          </a:ln>
        </p:spPr>
        <p:txBody>
          <a:bodyPr>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defRPr>
            </a:lvl9pPr>
          </a:lstStyle>
          <a:p>
            <a:pPr algn="r" defTabSz="914400" eaLnBrk="1" hangingPunct="1">
              <a:defRPr/>
            </a:pPr>
            <a:r>
              <a:rPr lang="en-US" altLang="en-US" sz="1400" i="1">
                <a:solidFill>
                  <a:schemeClr val="bg1"/>
                </a:solidFill>
                <a:latin typeface="Palatino Linotype" panose="02040502050505030304" pitchFamily="18" charset="0"/>
              </a:rPr>
              <a:t>For Every Pharmacist. For All of Pharmacy.</a:t>
            </a:r>
            <a:endParaRPr lang="en-US" altLang="en-US" sz="1400">
              <a:solidFill>
                <a:schemeClr val="bg1"/>
              </a:solidFill>
              <a:latin typeface="Palatino Linotype" panose="02040502050505030304" pitchFamily="18" charset="0"/>
            </a:endParaRPr>
          </a:p>
        </p:txBody>
      </p:sp>
      <p:sp>
        <p:nvSpPr>
          <p:cNvPr id="3" name="Holder 3"/>
          <p:cNvSpPr>
            <a:spLocks noGrp="1"/>
          </p:cNvSpPr>
          <p:nvPr>
            <p:ph type="body" idx="1"/>
          </p:nvPr>
        </p:nvSpPr>
        <p:spPr>
          <a:xfrm>
            <a:off x="444500" y="2743200"/>
            <a:ext cx="5651500" cy="276999"/>
          </a:xfrm>
        </p:spPr>
        <p:txBody>
          <a:bodyPr/>
          <a:lstStyle>
            <a:lvl1pPr>
              <a:defRPr b="0" i="0">
                <a:solidFill>
                  <a:srgbClr val="00B3AA"/>
                </a:solidFill>
                <a:latin typeface="+mn-lt"/>
                <a:ea typeface="Roboto Medium" panose="02000000000000000000"/>
              </a:defRPr>
            </a:lvl1pPr>
          </a:lstStyle>
          <a:p>
            <a:endParaRPr dirty="0"/>
          </a:p>
        </p:txBody>
      </p:sp>
      <p:sp>
        <p:nvSpPr>
          <p:cNvPr id="14" name="Text Placeholder 13"/>
          <p:cNvSpPr>
            <a:spLocks noGrp="1"/>
          </p:cNvSpPr>
          <p:nvPr>
            <p:ph type="body" sz="quarter" idx="10"/>
          </p:nvPr>
        </p:nvSpPr>
        <p:spPr>
          <a:xfrm>
            <a:off x="444500" y="3276600"/>
            <a:ext cx="11353800" cy="1846659"/>
          </a:xfrm>
        </p:spPr>
        <p:txBody>
          <a:bodyPr/>
          <a:lstStyle>
            <a:lvl1pPr>
              <a:defRPr sz="2400" b="0" i="0">
                <a:latin typeface="+mn-lt"/>
                <a:ea typeface="Roboto Light" panose="02000000000000000000"/>
              </a:defRPr>
            </a:lvl1pPr>
            <a:lvl2pPr>
              <a:defRPr sz="2400" b="0" i="0">
                <a:latin typeface="+mn-lt"/>
                <a:ea typeface="Roboto Light" panose="02000000000000000000"/>
              </a:defRPr>
            </a:lvl2pPr>
            <a:lvl3pPr>
              <a:defRPr sz="2400" b="0" i="0">
                <a:latin typeface="+mn-lt"/>
                <a:ea typeface="Roboto Light" panose="02000000000000000000"/>
              </a:defRPr>
            </a:lvl3pPr>
            <a:lvl4pPr>
              <a:defRPr sz="2400" b="0" i="0">
                <a:latin typeface="+mn-lt"/>
                <a:ea typeface="Roboto Light" panose="02000000000000000000"/>
              </a:defRPr>
            </a:lvl4pPr>
            <a:lvl5pPr>
              <a:defRPr sz="2400" b="0" i="0">
                <a:latin typeface="+mn-lt"/>
                <a:ea typeface="Roboto Light" panose="0200000000000000000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Holder 2"/>
          <p:cNvSpPr>
            <a:spLocks noGrp="1"/>
          </p:cNvSpPr>
          <p:nvPr>
            <p:ph type="title"/>
          </p:nvPr>
        </p:nvSpPr>
        <p:spPr>
          <a:xfrm>
            <a:off x="444500" y="1450192"/>
            <a:ext cx="5651500" cy="777136"/>
          </a:xfrm>
          <a:prstGeom prst="rect">
            <a:avLst/>
          </a:prstGeom>
        </p:spPr>
        <p:txBody>
          <a:bodyPr lIns="0" tIns="0" rIns="0" bIns="0"/>
          <a:lstStyle>
            <a:lvl1pPr>
              <a:defRPr sz="5050" b="0" i="0">
                <a:solidFill>
                  <a:srgbClr val="312B7E"/>
                </a:solidFill>
                <a:latin typeface="+mj-lt"/>
                <a:cs typeface="Roboto-Thin"/>
              </a:defRPr>
            </a:lvl1pPr>
          </a:lstStyle>
          <a:p>
            <a:endParaRPr dirty="0"/>
          </a:p>
        </p:txBody>
      </p:sp>
      <p:sp>
        <p:nvSpPr>
          <p:cNvPr id="8" name="Holder 4">
            <a:extLst>
              <a:ext uri="{FF2B5EF4-FFF2-40B4-BE49-F238E27FC236}">
                <a16:creationId xmlns:a16="http://schemas.microsoft.com/office/drawing/2014/main" id="{795A1470-273E-4A76-88E2-D37BAD5C8530}"/>
              </a:ext>
            </a:extLst>
          </p:cNvPr>
          <p:cNvSpPr>
            <a:spLocks noGrp="1"/>
          </p:cNvSpPr>
          <p:nvPr>
            <p:ph type="ftr" sz="quarter" idx="11"/>
          </p:nvPr>
        </p:nvSpPr>
        <p:spPr/>
        <p:txBody>
          <a:bodyPr/>
          <a:lstStyle>
            <a:lvl1pPr>
              <a:defRPr sz="1200" b="0" i="0">
                <a:solidFill>
                  <a:srgbClr val="969799"/>
                </a:solidFill>
                <a:latin typeface="+mn-lt"/>
                <a:cs typeface="Roboto"/>
              </a:defRPr>
            </a:lvl1pPr>
          </a:lstStyle>
          <a:p>
            <a:pPr>
              <a:defRPr/>
            </a:pPr>
            <a:r>
              <a:rPr lang="en-US"/>
              <a:t>pharmacist.com</a:t>
            </a:r>
          </a:p>
        </p:txBody>
      </p:sp>
      <p:sp>
        <p:nvSpPr>
          <p:cNvPr id="9" name="Holder 6">
            <a:extLst>
              <a:ext uri="{FF2B5EF4-FFF2-40B4-BE49-F238E27FC236}">
                <a16:creationId xmlns:a16="http://schemas.microsoft.com/office/drawing/2014/main" id="{C548BC4C-397A-4560-AA0F-06B4E20E8D5A}"/>
              </a:ext>
            </a:extLst>
          </p:cNvPr>
          <p:cNvSpPr>
            <a:spLocks noGrp="1"/>
          </p:cNvSpPr>
          <p:nvPr>
            <p:ph type="sldNum" sz="quarter" idx="12"/>
          </p:nvPr>
        </p:nvSpPr>
        <p:spPr/>
        <p:txBody>
          <a:bodyPr/>
          <a:lstStyle>
            <a:lvl1pPr>
              <a:defRPr sz="1200" b="0" i="0">
                <a:solidFill>
                  <a:srgbClr val="969799"/>
                </a:solidFill>
                <a:latin typeface="Roboto"/>
                <a:cs typeface="Roboto"/>
              </a:defRPr>
            </a:lvl1pPr>
          </a:lstStyle>
          <a:p>
            <a:pPr>
              <a:defRPr/>
            </a:pPr>
            <a:fld id="{3BEED93F-B8FF-4D86-BB4C-46874ADD1463}" type="slidenum">
              <a:rPr/>
              <a:pPr>
                <a:defRPr/>
              </a:pPr>
              <a:t>‹#›</a:t>
            </a:fld>
            <a:endParaRPr/>
          </a:p>
        </p:txBody>
      </p:sp>
    </p:spTree>
    <p:extLst>
      <p:ext uri="{BB962C8B-B14F-4D97-AF65-F5344CB8AC3E}">
        <p14:creationId xmlns:p14="http://schemas.microsoft.com/office/powerpoint/2010/main" val="1723861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23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9869D9A-0AAC-4FEF-97FB-4FE8B743234A}"/>
              </a:ext>
            </a:extLst>
          </p:cNvPr>
          <p:cNvSpPr/>
          <p:nvPr userDrawn="1"/>
        </p:nvSpPr>
        <p:spPr>
          <a:xfrm>
            <a:off x="0" y="0"/>
            <a:ext cx="12192000" cy="808038"/>
          </a:xfrm>
          <a:prstGeom prst="rect">
            <a:avLst/>
          </a:prstGeom>
          <a:solidFill>
            <a:srgbClr val="312B7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5" name="Picture 8">
            <a:extLst>
              <a:ext uri="{FF2B5EF4-FFF2-40B4-BE49-F238E27FC236}">
                <a16:creationId xmlns:a16="http://schemas.microsoft.com/office/drawing/2014/main" id="{FF4AC2DF-6D78-45E2-9C83-4C1DB7C7B5D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44500" y="252413"/>
            <a:ext cx="1130300"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77D5D4B9-0665-4DA0-9C95-6E80E075A681}"/>
              </a:ext>
            </a:extLst>
          </p:cNvPr>
          <p:cNvSpPr txBox="1">
            <a:spLocks noChangeArrowheads="1"/>
          </p:cNvSpPr>
          <p:nvPr userDrawn="1"/>
        </p:nvSpPr>
        <p:spPr bwMode="auto">
          <a:xfrm>
            <a:off x="7696200" y="304800"/>
            <a:ext cx="4191000" cy="307975"/>
          </a:xfrm>
          <a:prstGeom prst="rect">
            <a:avLst/>
          </a:prstGeom>
          <a:noFill/>
          <a:ln>
            <a:noFill/>
          </a:ln>
        </p:spPr>
        <p:txBody>
          <a:bodyPr>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defRPr>
            </a:lvl9pPr>
          </a:lstStyle>
          <a:p>
            <a:pPr algn="r" defTabSz="914400" eaLnBrk="1" hangingPunct="1">
              <a:defRPr/>
            </a:pPr>
            <a:r>
              <a:rPr lang="en-US" altLang="en-US" sz="1400" i="1">
                <a:solidFill>
                  <a:schemeClr val="bg1"/>
                </a:solidFill>
                <a:latin typeface="Palatino Linotype" panose="02040502050505030304" pitchFamily="18" charset="0"/>
              </a:rPr>
              <a:t>For Every Pharmacist. For All of Pharmacy.</a:t>
            </a:r>
            <a:endParaRPr lang="en-US" altLang="en-US" sz="1400">
              <a:solidFill>
                <a:schemeClr val="bg1"/>
              </a:solidFill>
              <a:latin typeface="Palatino Linotype" panose="02040502050505030304" pitchFamily="18" charset="0"/>
            </a:endParaRPr>
          </a:p>
        </p:txBody>
      </p:sp>
      <p:sp>
        <p:nvSpPr>
          <p:cNvPr id="3" name="Holder 3"/>
          <p:cNvSpPr>
            <a:spLocks noGrp="1"/>
          </p:cNvSpPr>
          <p:nvPr>
            <p:ph type="body" idx="1"/>
          </p:nvPr>
        </p:nvSpPr>
        <p:spPr>
          <a:xfrm>
            <a:off x="444500" y="1890538"/>
            <a:ext cx="5651500" cy="276999"/>
          </a:xfrm>
        </p:spPr>
        <p:txBody>
          <a:bodyPr/>
          <a:lstStyle>
            <a:lvl1pPr>
              <a:defRPr b="0" i="0">
                <a:solidFill>
                  <a:srgbClr val="00B3AA"/>
                </a:solidFill>
                <a:latin typeface="+mn-lt"/>
                <a:ea typeface="Roboto Medium" panose="02000000000000000000"/>
              </a:defRPr>
            </a:lvl1pPr>
          </a:lstStyle>
          <a:p>
            <a:endParaRPr dirty="0"/>
          </a:p>
        </p:txBody>
      </p:sp>
      <p:sp>
        <p:nvSpPr>
          <p:cNvPr id="14" name="Text Placeholder 13"/>
          <p:cNvSpPr>
            <a:spLocks noGrp="1"/>
          </p:cNvSpPr>
          <p:nvPr>
            <p:ph type="body" sz="quarter" idx="10"/>
          </p:nvPr>
        </p:nvSpPr>
        <p:spPr>
          <a:xfrm>
            <a:off x="457200" y="2438400"/>
            <a:ext cx="11353800" cy="1846659"/>
          </a:xfrm>
        </p:spPr>
        <p:txBody>
          <a:bodyPr/>
          <a:lstStyle>
            <a:lvl1pPr>
              <a:defRPr sz="2400" b="0" i="0">
                <a:latin typeface="+mn-lt"/>
                <a:ea typeface="Roboto Light" panose="02000000000000000000"/>
              </a:defRPr>
            </a:lvl1pPr>
            <a:lvl2pPr>
              <a:defRPr sz="2400" b="0" i="0">
                <a:latin typeface="+mn-lt"/>
                <a:ea typeface="Roboto Light" panose="02000000000000000000"/>
              </a:defRPr>
            </a:lvl2pPr>
            <a:lvl3pPr>
              <a:defRPr sz="2400" b="0" i="0">
                <a:latin typeface="+mn-lt"/>
                <a:ea typeface="Roboto Light" panose="02000000000000000000"/>
              </a:defRPr>
            </a:lvl3pPr>
            <a:lvl4pPr>
              <a:defRPr sz="2400" b="0" i="0">
                <a:latin typeface="+mn-lt"/>
                <a:ea typeface="Roboto Light" panose="02000000000000000000"/>
              </a:defRPr>
            </a:lvl4pPr>
            <a:lvl5pPr>
              <a:defRPr sz="2400" b="0" i="0">
                <a:latin typeface="+mn-lt"/>
                <a:ea typeface="Roboto Light" panose="0200000000000000000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Holder 4">
            <a:extLst>
              <a:ext uri="{FF2B5EF4-FFF2-40B4-BE49-F238E27FC236}">
                <a16:creationId xmlns:a16="http://schemas.microsoft.com/office/drawing/2014/main" id="{8E47B0D2-F406-4A25-B55D-38E917D33909}"/>
              </a:ext>
            </a:extLst>
          </p:cNvPr>
          <p:cNvSpPr>
            <a:spLocks noGrp="1"/>
          </p:cNvSpPr>
          <p:nvPr>
            <p:ph type="ftr" sz="quarter" idx="11"/>
          </p:nvPr>
        </p:nvSpPr>
        <p:spPr/>
        <p:txBody>
          <a:bodyPr/>
          <a:lstStyle>
            <a:lvl1pPr>
              <a:defRPr sz="1200" b="0" i="0">
                <a:solidFill>
                  <a:srgbClr val="969799"/>
                </a:solidFill>
                <a:latin typeface="+mn-lt"/>
                <a:cs typeface="Roboto"/>
              </a:defRPr>
            </a:lvl1pPr>
          </a:lstStyle>
          <a:p>
            <a:pPr>
              <a:defRPr/>
            </a:pPr>
            <a:r>
              <a:rPr lang="en-US"/>
              <a:t>pharmacist.com</a:t>
            </a:r>
          </a:p>
        </p:txBody>
      </p:sp>
      <p:sp>
        <p:nvSpPr>
          <p:cNvPr id="8" name="Holder 6">
            <a:extLst>
              <a:ext uri="{FF2B5EF4-FFF2-40B4-BE49-F238E27FC236}">
                <a16:creationId xmlns:a16="http://schemas.microsoft.com/office/drawing/2014/main" id="{ADAB58F0-189B-4D4B-AA09-3E417A804D66}"/>
              </a:ext>
            </a:extLst>
          </p:cNvPr>
          <p:cNvSpPr>
            <a:spLocks noGrp="1"/>
          </p:cNvSpPr>
          <p:nvPr>
            <p:ph type="sldNum" sz="quarter" idx="12"/>
          </p:nvPr>
        </p:nvSpPr>
        <p:spPr/>
        <p:txBody>
          <a:bodyPr/>
          <a:lstStyle>
            <a:lvl1pPr>
              <a:defRPr sz="1200" b="0" i="0">
                <a:solidFill>
                  <a:srgbClr val="969799"/>
                </a:solidFill>
                <a:latin typeface="Roboto"/>
                <a:cs typeface="Roboto"/>
              </a:defRPr>
            </a:lvl1pPr>
          </a:lstStyle>
          <a:p>
            <a:pPr>
              <a:defRPr/>
            </a:pPr>
            <a:fld id="{7F5D6A4D-7638-422B-BFF1-B6EC59129E57}" type="slidenum">
              <a:rPr/>
              <a:pPr>
                <a:defRPr/>
              </a:pPr>
              <a:t>‹#›</a:t>
            </a:fld>
            <a:endParaRPr/>
          </a:p>
        </p:txBody>
      </p:sp>
    </p:spTree>
    <p:extLst>
      <p:ext uri="{BB962C8B-B14F-4D97-AF65-F5344CB8AC3E}">
        <p14:creationId xmlns:p14="http://schemas.microsoft.com/office/powerpoint/2010/main" val="154211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24_Title and Conten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7526ECFF-035A-48D5-A186-B6FA7423E2E4}"/>
              </a:ext>
            </a:extLst>
          </p:cNvPr>
          <p:cNvSpPr/>
          <p:nvPr userDrawn="1"/>
        </p:nvSpPr>
        <p:spPr>
          <a:xfrm>
            <a:off x="0" y="0"/>
            <a:ext cx="12192000" cy="808038"/>
          </a:xfrm>
          <a:prstGeom prst="rect">
            <a:avLst/>
          </a:prstGeom>
          <a:solidFill>
            <a:srgbClr val="312B7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7" name="Picture 8">
            <a:extLst>
              <a:ext uri="{FF2B5EF4-FFF2-40B4-BE49-F238E27FC236}">
                <a16:creationId xmlns:a16="http://schemas.microsoft.com/office/drawing/2014/main" id="{56995280-D2C8-455D-B15A-1659C89B6EE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44500" y="252413"/>
            <a:ext cx="1130300"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a:extLst>
              <a:ext uri="{FF2B5EF4-FFF2-40B4-BE49-F238E27FC236}">
                <a16:creationId xmlns:a16="http://schemas.microsoft.com/office/drawing/2014/main" id="{F52D66FD-F20A-489C-85F3-5B7D2D7A3021}"/>
              </a:ext>
            </a:extLst>
          </p:cNvPr>
          <p:cNvSpPr txBox="1">
            <a:spLocks noChangeArrowheads="1"/>
          </p:cNvSpPr>
          <p:nvPr userDrawn="1"/>
        </p:nvSpPr>
        <p:spPr bwMode="auto">
          <a:xfrm>
            <a:off x="7696200" y="304800"/>
            <a:ext cx="4191000" cy="307975"/>
          </a:xfrm>
          <a:prstGeom prst="rect">
            <a:avLst/>
          </a:prstGeom>
          <a:noFill/>
          <a:ln>
            <a:noFill/>
          </a:ln>
        </p:spPr>
        <p:txBody>
          <a:bodyPr>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defRPr>
            </a:lvl9pPr>
          </a:lstStyle>
          <a:p>
            <a:pPr algn="r" defTabSz="914400" eaLnBrk="1" hangingPunct="1">
              <a:defRPr/>
            </a:pPr>
            <a:r>
              <a:rPr lang="en-US" altLang="en-US" sz="1400" i="1">
                <a:solidFill>
                  <a:schemeClr val="bg1"/>
                </a:solidFill>
                <a:latin typeface="Palatino Linotype" panose="02040502050505030304" pitchFamily="18" charset="0"/>
              </a:rPr>
              <a:t>For Every Pharmacist. For All of Pharmacy.</a:t>
            </a:r>
            <a:endParaRPr lang="en-US" altLang="en-US" sz="1400">
              <a:solidFill>
                <a:schemeClr val="bg1"/>
              </a:solidFill>
              <a:latin typeface="Palatino Linotype" panose="02040502050505030304" pitchFamily="18" charset="0"/>
            </a:endParaRPr>
          </a:p>
        </p:txBody>
      </p:sp>
      <p:sp>
        <p:nvSpPr>
          <p:cNvPr id="10" name="Text Placeholder 9"/>
          <p:cNvSpPr>
            <a:spLocks noGrp="1"/>
          </p:cNvSpPr>
          <p:nvPr>
            <p:ph type="body" sz="quarter" idx="10"/>
          </p:nvPr>
        </p:nvSpPr>
        <p:spPr>
          <a:xfrm>
            <a:off x="457200" y="5486400"/>
            <a:ext cx="5638800" cy="369332"/>
          </a:xfrm>
        </p:spPr>
        <p:txBody>
          <a:bodyPr/>
          <a:lstStyle>
            <a:lvl1pPr>
              <a:defRPr sz="2400" b="0" i="0">
                <a:latin typeface="+mn-lt"/>
                <a:ea typeface="Roboto Light" panose="02000000000000000000"/>
              </a:defRPr>
            </a:lvl1pPr>
            <a:lvl2pPr>
              <a:defRPr sz="2400">
                <a:latin typeface="Roboto" panose="02000000000000000000" pitchFamily="2" charset="0"/>
                <a:ea typeface="Roboto" panose="02000000000000000000" pitchFamily="2" charset="0"/>
              </a:defRPr>
            </a:lvl2pPr>
            <a:lvl3pPr>
              <a:defRPr sz="2400">
                <a:latin typeface="Roboto" panose="02000000000000000000" pitchFamily="2" charset="0"/>
                <a:ea typeface="Roboto" panose="02000000000000000000" pitchFamily="2" charset="0"/>
              </a:defRPr>
            </a:lvl3pPr>
            <a:lvl4pPr>
              <a:defRPr sz="2400">
                <a:latin typeface="Roboto" panose="02000000000000000000" pitchFamily="2" charset="0"/>
                <a:ea typeface="Roboto" panose="02000000000000000000" pitchFamily="2" charset="0"/>
              </a:defRPr>
            </a:lvl4pPr>
            <a:lvl5pPr>
              <a:defRPr sz="2400">
                <a:latin typeface="Roboto" panose="02000000000000000000" pitchFamily="2" charset="0"/>
                <a:ea typeface="Roboto" panose="02000000000000000000" pitchFamily="2" charset="0"/>
              </a:defRPr>
            </a:lvl5pPr>
          </a:lstStyle>
          <a:p>
            <a:pPr lvl="0"/>
            <a:r>
              <a:rPr lang="en-US" dirty="0"/>
              <a:t>Click to edit Master text styles</a:t>
            </a:r>
          </a:p>
        </p:txBody>
      </p:sp>
      <p:sp>
        <p:nvSpPr>
          <p:cNvPr id="13" name="Text Placeholder 12"/>
          <p:cNvSpPr>
            <a:spLocks noGrp="1"/>
          </p:cNvSpPr>
          <p:nvPr>
            <p:ph type="body" sz="quarter" idx="12"/>
          </p:nvPr>
        </p:nvSpPr>
        <p:spPr>
          <a:xfrm>
            <a:off x="457200" y="4343400"/>
            <a:ext cx="1295400" cy="369332"/>
          </a:xfrm>
        </p:spPr>
        <p:txBody>
          <a:bodyPr/>
          <a:lstStyle>
            <a:lvl1pPr algn="ctr">
              <a:defRPr sz="1200" b="0" i="0">
                <a:latin typeface="+mn-lt"/>
                <a:ea typeface="Roboto" panose="02000000000000000000"/>
                <a:cs typeface="Roboto" panose="02000000000000000000"/>
              </a:defRPr>
            </a:lvl1pPr>
            <a:lvl2pPr>
              <a:defRPr sz="1200" b="0" i="0">
                <a:latin typeface="Roboto" panose="02000000000000000000" pitchFamily="2" charset="0"/>
                <a:ea typeface="Roboto" panose="02000000000000000000" pitchFamily="2" charset="0"/>
                <a:cs typeface="Roboto" panose="02000000000000000000" pitchFamily="2" charset="0"/>
              </a:defRPr>
            </a:lvl2pPr>
            <a:lvl3pPr>
              <a:defRPr sz="1200" b="0" i="0">
                <a:latin typeface="Roboto" panose="02000000000000000000" pitchFamily="2" charset="0"/>
                <a:ea typeface="Roboto" panose="02000000000000000000" pitchFamily="2" charset="0"/>
                <a:cs typeface="Roboto" panose="02000000000000000000" pitchFamily="2" charset="0"/>
              </a:defRPr>
            </a:lvl3pPr>
            <a:lvl4pPr>
              <a:defRPr sz="1200" b="0" i="0">
                <a:latin typeface="Roboto" panose="02000000000000000000" pitchFamily="2" charset="0"/>
                <a:ea typeface="Roboto" panose="02000000000000000000" pitchFamily="2" charset="0"/>
                <a:cs typeface="Roboto" panose="02000000000000000000" pitchFamily="2" charset="0"/>
              </a:defRPr>
            </a:lvl4pPr>
            <a:lvl5pPr>
              <a:defRPr sz="1200" b="0" i="0">
                <a:latin typeface="Roboto" panose="02000000000000000000" pitchFamily="2" charset="0"/>
                <a:ea typeface="Roboto" panose="02000000000000000000" pitchFamily="2" charset="0"/>
                <a:cs typeface="Roboto" panose="02000000000000000000" pitchFamily="2" charset="0"/>
              </a:defRPr>
            </a:lvl5pPr>
          </a:lstStyle>
          <a:p>
            <a:pPr lvl="0"/>
            <a:r>
              <a:rPr lang="en-US" dirty="0"/>
              <a:t>Click to edit Master text styles</a:t>
            </a:r>
          </a:p>
        </p:txBody>
      </p:sp>
      <p:sp>
        <p:nvSpPr>
          <p:cNvPr id="12" name="Holder 2"/>
          <p:cNvSpPr>
            <a:spLocks noGrp="1"/>
          </p:cNvSpPr>
          <p:nvPr>
            <p:ph type="title"/>
          </p:nvPr>
        </p:nvSpPr>
        <p:spPr>
          <a:xfrm>
            <a:off x="444500" y="1450192"/>
            <a:ext cx="7708900" cy="777136"/>
          </a:xfrm>
          <a:prstGeom prst="rect">
            <a:avLst/>
          </a:prstGeom>
        </p:spPr>
        <p:txBody>
          <a:bodyPr lIns="0" tIns="0" rIns="0" bIns="0"/>
          <a:lstStyle>
            <a:lvl1pPr>
              <a:defRPr sz="5050" b="0" i="0">
                <a:solidFill>
                  <a:srgbClr val="312B7E"/>
                </a:solidFill>
                <a:latin typeface="+mj-lt"/>
                <a:cs typeface="Roboto-Thin"/>
              </a:defRPr>
            </a:lvl1pPr>
          </a:lstStyle>
          <a:p>
            <a:endParaRPr dirty="0"/>
          </a:p>
        </p:txBody>
      </p:sp>
      <p:sp>
        <p:nvSpPr>
          <p:cNvPr id="14" name="Picture Placeholder 13"/>
          <p:cNvSpPr>
            <a:spLocks noGrp="1"/>
          </p:cNvSpPr>
          <p:nvPr>
            <p:ph type="pic" sz="quarter" idx="13"/>
          </p:nvPr>
        </p:nvSpPr>
        <p:spPr>
          <a:xfrm>
            <a:off x="457200" y="2819400"/>
            <a:ext cx="1295400" cy="1295400"/>
          </a:xfrm>
        </p:spPr>
        <p:txBody>
          <a:bodyPr/>
          <a:lstStyle/>
          <a:p>
            <a:pPr lvl="0"/>
            <a:endParaRPr lang="en-US" noProof="0"/>
          </a:p>
        </p:txBody>
      </p:sp>
      <p:sp>
        <p:nvSpPr>
          <p:cNvPr id="20" name="Picture Placeholder 13"/>
          <p:cNvSpPr>
            <a:spLocks noGrp="1"/>
          </p:cNvSpPr>
          <p:nvPr>
            <p:ph type="pic" sz="quarter" idx="14"/>
          </p:nvPr>
        </p:nvSpPr>
        <p:spPr>
          <a:xfrm>
            <a:off x="2441448" y="2819400"/>
            <a:ext cx="1295400" cy="1295400"/>
          </a:xfrm>
        </p:spPr>
        <p:txBody>
          <a:bodyPr/>
          <a:lstStyle/>
          <a:p>
            <a:pPr lvl="0"/>
            <a:endParaRPr lang="en-US" noProof="0"/>
          </a:p>
        </p:txBody>
      </p:sp>
      <p:sp>
        <p:nvSpPr>
          <p:cNvPr id="21" name="Picture Placeholder 13"/>
          <p:cNvSpPr>
            <a:spLocks noGrp="1"/>
          </p:cNvSpPr>
          <p:nvPr>
            <p:ph type="pic" sz="quarter" idx="15"/>
          </p:nvPr>
        </p:nvSpPr>
        <p:spPr>
          <a:xfrm>
            <a:off x="4425696" y="2819400"/>
            <a:ext cx="1295400" cy="1295400"/>
          </a:xfrm>
        </p:spPr>
        <p:txBody>
          <a:bodyPr/>
          <a:lstStyle/>
          <a:p>
            <a:pPr lvl="0"/>
            <a:endParaRPr lang="en-US" noProof="0"/>
          </a:p>
        </p:txBody>
      </p:sp>
      <p:sp>
        <p:nvSpPr>
          <p:cNvPr id="22" name="Picture Placeholder 13"/>
          <p:cNvSpPr>
            <a:spLocks noGrp="1"/>
          </p:cNvSpPr>
          <p:nvPr>
            <p:ph type="pic" sz="quarter" idx="16"/>
          </p:nvPr>
        </p:nvSpPr>
        <p:spPr>
          <a:xfrm>
            <a:off x="6409944" y="2819400"/>
            <a:ext cx="1295400" cy="1295400"/>
          </a:xfrm>
        </p:spPr>
        <p:txBody>
          <a:bodyPr/>
          <a:lstStyle/>
          <a:p>
            <a:pPr lvl="0"/>
            <a:endParaRPr lang="en-US" noProof="0"/>
          </a:p>
        </p:txBody>
      </p:sp>
      <p:sp>
        <p:nvSpPr>
          <p:cNvPr id="23" name="Picture Placeholder 13"/>
          <p:cNvSpPr>
            <a:spLocks noGrp="1"/>
          </p:cNvSpPr>
          <p:nvPr>
            <p:ph type="pic" sz="quarter" idx="17"/>
          </p:nvPr>
        </p:nvSpPr>
        <p:spPr>
          <a:xfrm>
            <a:off x="8394192" y="2819400"/>
            <a:ext cx="1295400" cy="1295400"/>
          </a:xfrm>
        </p:spPr>
        <p:txBody>
          <a:bodyPr/>
          <a:lstStyle/>
          <a:p>
            <a:pPr lvl="0"/>
            <a:endParaRPr lang="en-US" noProof="0"/>
          </a:p>
        </p:txBody>
      </p:sp>
      <p:sp>
        <p:nvSpPr>
          <p:cNvPr id="24" name="Picture Placeholder 13"/>
          <p:cNvSpPr>
            <a:spLocks noGrp="1"/>
          </p:cNvSpPr>
          <p:nvPr>
            <p:ph type="pic" sz="quarter" idx="18"/>
          </p:nvPr>
        </p:nvSpPr>
        <p:spPr>
          <a:xfrm>
            <a:off x="10378440" y="2819400"/>
            <a:ext cx="1295400" cy="1295400"/>
          </a:xfrm>
        </p:spPr>
        <p:txBody>
          <a:bodyPr/>
          <a:lstStyle/>
          <a:p>
            <a:pPr lvl="0"/>
            <a:endParaRPr lang="en-US" noProof="0"/>
          </a:p>
        </p:txBody>
      </p:sp>
      <p:sp>
        <p:nvSpPr>
          <p:cNvPr id="25" name="Text Placeholder 12"/>
          <p:cNvSpPr>
            <a:spLocks noGrp="1"/>
          </p:cNvSpPr>
          <p:nvPr>
            <p:ph type="body" sz="quarter" idx="19"/>
          </p:nvPr>
        </p:nvSpPr>
        <p:spPr>
          <a:xfrm>
            <a:off x="2434590" y="4343400"/>
            <a:ext cx="1295400" cy="369332"/>
          </a:xfrm>
        </p:spPr>
        <p:txBody>
          <a:bodyPr/>
          <a:lstStyle>
            <a:lvl1pPr algn="ctr">
              <a:defRPr sz="1200" b="0" i="0">
                <a:latin typeface="+mn-lt"/>
                <a:ea typeface="Roboto" panose="02000000000000000000"/>
                <a:cs typeface="Roboto" panose="02000000000000000000"/>
              </a:defRPr>
            </a:lvl1pPr>
            <a:lvl2pPr>
              <a:defRPr sz="1200" b="0" i="0">
                <a:latin typeface="Roboto" panose="02000000000000000000" pitchFamily="2" charset="0"/>
                <a:ea typeface="Roboto" panose="02000000000000000000" pitchFamily="2" charset="0"/>
                <a:cs typeface="Roboto" panose="02000000000000000000" pitchFamily="2" charset="0"/>
              </a:defRPr>
            </a:lvl2pPr>
            <a:lvl3pPr>
              <a:defRPr sz="1200" b="0" i="0">
                <a:latin typeface="Roboto" panose="02000000000000000000" pitchFamily="2" charset="0"/>
                <a:ea typeface="Roboto" panose="02000000000000000000" pitchFamily="2" charset="0"/>
                <a:cs typeface="Roboto" panose="02000000000000000000" pitchFamily="2" charset="0"/>
              </a:defRPr>
            </a:lvl3pPr>
            <a:lvl4pPr>
              <a:defRPr sz="1200" b="0" i="0">
                <a:latin typeface="Roboto" panose="02000000000000000000" pitchFamily="2" charset="0"/>
                <a:ea typeface="Roboto" panose="02000000000000000000" pitchFamily="2" charset="0"/>
                <a:cs typeface="Roboto" panose="02000000000000000000" pitchFamily="2" charset="0"/>
              </a:defRPr>
            </a:lvl4pPr>
            <a:lvl5pPr>
              <a:defRPr sz="1200" b="0" i="0">
                <a:latin typeface="Roboto" panose="02000000000000000000" pitchFamily="2" charset="0"/>
                <a:ea typeface="Roboto" panose="02000000000000000000" pitchFamily="2" charset="0"/>
                <a:cs typeface="Roboto" panose="02000000000000000000" pitchFamily="2" charset="0"/>
              </a:defRPr>
            </a:lvl5pPr>
          </a:lstStyle>
          <a:p>
            <a:pPr lvl="0"/>
            <a:r>
              <a:rPr lang="en-US" dirty="0"/>
              <a:t>Click to edit Master text styles</a:t>
            </a:r>
          </a:p>
        </p:txBody>
      </p:sp>
      <p:sp>
        <p:nvSpPr>
          <p:cNvPr id="26" name="Text Placeholder 12"/>
          <p:cNvSpPr>
            <a:spLocks noGrp="1"/>
          </p:cNvSpPr>
          <p:nvPr>
            <p:ph type="body" sz="quarter" idx="20"/>
          </p:nvPr>
        </p:nvSpPr>
        <p:spPr>
          <a:xfrm>
            <a:off x="4434840" y="4343400"/>
            <a:ext cx="1295400" cy="369332"/>
          </a:xfrm>
        </p:spPr>
        <p:txBody>
          <a:bodyPr/>
          <a:lstStyle>
            <a:lvl1pPr algn="ctr">
              <a:defRPr sz="1200" b="0" i="0">
                <a:latin typeface="+mn-lt"/>
                <a:ea typeface="Roboto" panose="02000000000000000000"/>
                <a:cs typeface="Roboto" panose="02000000000000000000"/>
              </a:defRPr>
            </a:lvl1pPr>
            <a:lvl2pPr>
              <a:defRPr sz="1200" b="0" i="0">
                <a:latin typeface="Roboto" panose="02000000000000000000" pitchFamily="2" charset="0"/>
                <a:ea typeface="Roboto" panose="02000000000000000000" pitchFamily="2" charset="0"/>
                <a:cs typeface="Roboto" panose="02000000000000000000" pitchFamily="2" charset="0"/>
              </a:defRPr>
            </a:lvl2pPr>
            <a:lvl3pPr>
              <a:defRPr sz="1200" b="0" i="0">
                <a:latin typeface="Roboto" panose="02000000000000000000" pitchFamily="2" charset="0"/>
                <a:ea typeface="Roboto" panose="02000000000000000000" pitchFamily="2" charset="0"/>
                <a:cs typeface="Roboto" panose="02000000000000000000" pitchFamily="2" charset="0"/>
              </a:defRPr>
            </a:lvl3pPr>
            <a:lvl4pPr>
              <a:defRPr sz="1200" b="0" i="0">
                <a:latin typeface="Roboto" panose="02000000000000000000" pitchFamily="2" charset="0"/>
                <a:ea typeface="Roboto" panose="02000000000000000000" pitchFamily="2" charset="0"/>
                <a:cs typeface="Roboto" panose="02000000000000000000" pitchFamily="2" charset="0"/>
              </a:defRPr>
            </a:lvl4pPr>
            <a:lvl5pPr>
              <a:defRPr sz="1200" b="0" i="0">
                <a:latin typeface="Roboto" panose="02000000000000000000" pitchFamily="2" charset="0"/>
                <a:ea typeface="Roboto" panose="02000000000000000000" pitchFamily="2" charset="0"/>
                <a:cs typeface="Roboto" panose="02000000000000000000" pitchFamily="2" charset="0"/>
              </a:defRPr>
            </a:lvl5pPr>
          </a:lstStyle>
          <a:p>
            <a:pPr lvl="0"/>
            <a:r>
              <a:rPr lang="en-US" dirty="0"/>
              <a:t>Click to edit Master text styles</a:t>
            </a:r>
          </a:p>
        </p:txBody>
      </p:sp>
      <p:sp>
        <p:nvSpPr>
          <p:cNvPr id="27" name="Text Placeholder 12"/>
          <p:cNvSpPr>
            <a:spLocks noGrp="1"/>
          </p:cNvSpPr>
          <p:nvPr>
            <p:ph type="body" sz="quarter" idx="21"/>
          </p:nvPr>
        </p:nvSpPr>
        <p:spPr>
          <a:xfrm>
            <a:off x="6412230" y="4343400"/>
            <a:ext cx="1295400" cy="369332"/>
          </a:xfrm>
        </p:spPr>
        <p:txBody>
          <a:bodyPr/>
          <a:lstStyle>
            <a:lvl1pPr algn="ctr">
              <a:defRPr sz="1200" b="0" i="0">
                <a:latin typeface="+mn-lt"/>
                <a:ea typeface="Roboto" panose="02000000000000000000"/>
                <a:cs typeface="Roboto" panose="02000000000000000000"/>
              </a:defRPr>
            </a:lvl1pPr>
            <a:lvl2pPr>
              <a:defRPr sz="1200" b="0" i="0">
                <a:latin typeface="Roboto" panose="02000000000000000000" pitchFamily="2" charset="0"/>
                <a:ea typeface="Roboto" panose="02000000000000000000" pitchFamily="2" charset="0"/>
                <a:cs typeface="Roboto" panose="02000000000000000000" pitchFamily="2" charset="0"/>
              </a:defRPr>
            </a:lvl2pPr>
            <a:lvl3pPr>
              <a:defRPr sz="1200" b="0" i="0">
                <a:latin typeface="Roboto" panose="02000000000000000000" pitchFamily="2" charset="0"/>
                <a:ea typeface="Roboto" panose="02000000000000000000" pitchFamily="2" charset="0"/>
                <a:cs typeface="Roboto" panose="02000000000000000000" pitchFamily="2" charset="0"/>
              </a:defRPr>
            </a:lvl3pPr>
            <a:lvl4pPr>
              <a:defRPr sz="1200" b="0" i="0">
                <a:latin typeface="Roboto" panose="02000000000000000000" pitchFamily="2" charset="0"/>
                <a:ea typeface="Roboto" panose="02000000000000000000" pitchFamily="2" charset="0"/>
                <a:cs typeface="Roboto" panose="02000000000000000000" pitchFamily="2" charset="0"/>
              </a:defRPr>
            </a:lvl4pPr>
            <a:lvl5pPr>
              <a:defRPr sz="1200" b="0" i="0">
                <a:latin typeface="Roboto" panose="02000000000000000000" pitchFamily="2" charset="0"/>
                <a:ea typeface="Roboto" panose="02000000000000000000" pitchFamily="2" charset="0"/>
                <a:cs typeface="Roboto" panose="02000000000000000000" pitchFamily="2" charset="0"/>
              </a:defRPr>
            </a:lvl5pPr>
          </a:lstStyle>
          <a:p>
            <a:pPr lvl="0"/>
            <a:r>
              <a:rPr lang="en-US" dirty="0"/>
              <a:t>Click to edit Master text styles</a:t>
            </a:r>
          </a:p>
        </p:txBody>
      </p:sp>
      <p:sp>
        <p:nvSpPr>
          <p:cNvPr id="28" name="Text Placeholder 12"/>
          <p:cNvSpPr>
            <a:spLocks noGrp="1"/>
          </p:cNvSpPr>
          <p:nvPr>
            <p:ph type="body" sz="quarter" idx="22"/>
          </p:nvPr>
        </p:nvSpPr>
        <p:spPr>
          <a:xfrm>
            <a:off x="8378190" y="4343400"/>
            <a:ext cx="1295400" cy="369332"/>
          </a:xfrm>
        </p:spPr>
        <p:txBody>
          <a:bodyPr/>
          <a:lstStyle>
            <a:lvl1pPr algn="ctr">
              <a:defRPr sz="1200" b="0" i="0">
                <a:latin typeface="+mn-lt"/>
                <a:ea typeface="Roboto" panose="02000000000000000000"/>
                <a:cs typeface="Roboto" panose="02000000000000000000"/>
              </a:defRPr>
            </a:lvl1pPr>
            <a:lvl2pPr>
              <a:defRPr sz="1200" b="0" i="0">
                <a:latin typeface="Roboto" panose="02000000000000000000" pitchFamily="2" charset="0"/>
                <a:ea typeface="Roboto" panose="02000000000000000000" pitchFamily="2" charset="0"/>
                <a:cs typeface="Roboto" panose="02000000000000000000" pitchFamily="2" charset="0"/>
              </a:defRPr>
            </a:lvl2pPr>
            <a:lvl3pPr>
              <a:defRPr sz="1200" b="0" i="0">
                <a:latin typeface="Roboto" panose="02000000000000000000" pitchFamily="2" charset="0"/>
                <a:ea typeface="Roboto" panose="02000000000000000000" pitchFamily="2" charset="0"/>
                <a:cs typeface="Roboto" panose="02000000000000000000" pitchFamily="2" charset="0"/>
              </a:defRPr>
            </a:lvl3pPr>
            <a:lvl4pPr>
              <a:defRPr sz="1200" b="0" i="0">
                <a:latin typeface="Roboto" panose="02000000000000000000" pitchFamily="2" charset="0"/>
                <a:ea typeface="Roboto" panose="02000000000000000000" pitchFamily="2" charset="0"/>
                <a:cs typeface="Roboto" panose="02000000000000000000" pitchFamily="2" charset="0"/>
              </a:defRPr>
            </a:lvl4pPr>
            <a:lvl5pPr>
              <a:defRPr sz="1200" b="0" i="0">
                <a:latin typeface="Roboto" panose="02000000000000000000" pitchFamily="2" charset="0"/>
                <a:ea typeface="Roboto" panose="02000000000000000000" pitchFamily="2" charset="0"/>
                <a:cs typeface="Roboto" panose="02000000000000000000" pitchFamily="2" charset="0"/>
              </a:defRPr>
            </a:lvl5pPr>
          </a:lstStyle>
          <a:p>
            <a:pPr lvl="0"/>
            <a:r>
              <a:rPr lang="en-US" dirty="0"/>
              <a:t>Click to edit Master text styles</a:t>
            </a:r>
          </a:p>
        </p:txBody>
      </p:sp>
      <p:sp>
        <p:nvSpPr>
          <p:cNvPr id="29" name="Text Placeholder 12"/>
          <p:cNvSpPr>
            <a:spLocks noGrp="1"/>
          </p:cNvSpPr>
          <p:nvPr>
            <p:ph type="body" sz="quarter" idx="23"/>
          </p:nvPr>
        </p:nvSpPr>
        <p:spPr>
          <a:xfrm>
            <a:off x="10355580" y="4343400"/>
            <a:ext cx="1295400" cy="369332"/>
          </a:xfrm>
        </p:spPr>
        <p:txBody>
          <a:bodyPr/>
          <a:lstStyle>
            <a:lvl1pPr algn="ctr">
              <a:defRPr sz="1200" b="0" i="0">
                <a:latin typeface="+mn-lt"/>
                <a:ea typeface="Roboto" panose="02000000000000000000"/>
                <a:cs typeface="Roboto" panose="02000000000000000000"/>
              </a:defRPr>
            </a:lvl1pPr>
            <a:lvl2pPr>
              <a:defRPr sz="1200" b="0" i="0">
                <a:latin typeface="Roboto" panose="02000000000000000000" pitchFamily="2" charset="0"/>
                <a:ea typeface="Roboto" panose="02000000000000000000" pitchFamily="2" charset="0"/>
                <a:cs typeface="Roboto" panose="02000000000000000000" pitchFamily="2" charset="0"/>
              </a:defRPr>
            </a:lvl2pPr>
            <a:lvl3pPr>
              <a:defRPr sz="1200" b="0" i="0">
                <a:latin typeface="Roboto" panose="02000000000000000000" pitchFamily="2" charset="0"/>
                <a:ea typeface="Roboto" panose="02000000000000000000" pitchFamily="2" charset="0"/>
                <a:cs typeface="Roboto" panose="02000000000000000000" pitchFamily="2" charset="0"/>
              </a:defRPr>
            </a:lvl3pPr>
            <a:lvl4pPr>
              <a:defRPr sz="1200" b="0" i="0">
                <a:latin typeface="Roboto" panose="02000000000000000000" pitchFamily="2" charset="0"/>
                <a:ea typeface="Roboto" panose="02000000000000000000" pitchFamily="2" charset="0"/>
                <a:cs typeface="Roboto" panose="02000000000000000000" pitchFamily="2" charset="0"/>
              </a:defRPr>
            </a:lvl4pPr>
            <a:lvl5pPr>
              <a:defRPr sz="1200" b="0" i="0">
                <a:latin typeface="Roboto" panose="02000000000000000000" pitchFamily="2" charset="0"/>
                <a:ea typeface="Roboto" panose="02000000000000000000" pitchFamily="2" charset="0"/>
                <a:cs typeface="Roboto" panose="02000000000000000000" pitchFamily="2" charset="0"/>
              </a:defRPr>
            </a:lvl5pPr>
          </a:lstStyle>
          <a:p>
            <a:pPr lvl="0"/>
            <a:r>
              <a:rPr lang="en-US" dirty="0"/>
              <a:t>Click to edit Master text styles</a:t>
            </a:r>
          </a:p>
        </p:txBody>
      </p:sp>
      <p:sp>
        <p:nvSpPr>
          <p:cNvPr id="19" name="Holder 4">
            <a:extLst>
              <a:ext uri="{FF2B5EF4-FFF2-40B4-BE49-F238E27FC236}">
                <a16:creationId xmlns:a16="http://schemas.microsoft.com/office/drawing/2014/main" id="{7B238F66-5C38-4A82-910E-411657FE6868}"/>
              </a:ext>
            </a:extLst>
          </p:cNvPr>
          <p:cNvSpPr>
            <a:spLocks noGrp="1"/>
          </p:cNvSpPr>
          <p:nvPr>
            <p:ph type="ftr" sz="quarter" idx="24"/>
          </p:nvPr>
        </p:nvSpPr>
        <p:spPr/>
        <p:txBody>
          <a:bodyPr/>
          <a:lstStyle>
            <a:lvl1pPr>
              <a:defRPr sz="1200" b="0" i="0">
                <a:solidFill>
                  <a:srgbClr val="969799"/>
                </a:solidFill>
                <a:latin typeface="+mn-lt"/>
                <a:cs typeface="Roboto"/>
              </a:defRPr>
            </a:lvl1pPr>
          </a:lstStyle>
          <a:p>
            <a:pPr>
              <a:defRPr/>
            </a:pPr>
            <a:r>
              <a:rPr lang="en-US"/>
              <a:t>pharmacist.com</a:t>
            </a:r>
          </a:p>
        </p:txBody>
      </p:sp>
      <p:sp>
        <p:nvSpPr>
          <p:cNvPr id="30" name="Holder 6">
            <a:extLst>
              <a:ext uri="{FF2B5EF4-FFF2-40B4-BE49-F238E27FC236}">
                <a16:creationId xmlns:a16="http://schemas.microsoft.com/office/drawing/2014/main" id="{DD17DD84-ED27-451D-BE76-EC3E5A1EDE5C}"/>
              </a:ext>
            </a:extLst>
          </p:cNvPr>
          <p:cNvSpPr>
            <a:spLocks noGrp="1"/>
          </p:cNvSpPr>
          <p:nvPr>
            <p:ph type="sldNum" sz="quarter" idx="25"/>
          </p:nvPr>
        </p:nvSpPr>
        <p:spPr/>
        <p:txBody>
          <a:bodyPr/>
          <a:lstStyle>
            <a:lvl1pPr>
              <a:defRPr sz="1200" b="0" i="0">
                <a:solidFill>
                  <a:srgbClr val="969799"/>
                </a:solidFill>
                <a:latin typeface="Roboto"/>
                <a:cs typeface="Roboto"/>
              </a:defRPr>
            </a:lvl1pPr>
          </a:lstStyle>
          <a:p>
            <a:pPr>
              <a:defRPr/>
            </a:pPr>
            <a:fld id="{766450AB-3BEE-4050-A871-BD483C5C2818}" type="slidenum">
              <a:rPr/>
              <a:pPr>
                <a:defRPr/>
              </a:pPr>
              <a:t>‹#›</a:t>
            </a:fld>
            <a:endParaRPr/>
          </a:p>
        </p:txBody>
      </p:sp>
    </p:spTree>
    <p:extLst>
      <p:ext uri="{BB962C8B-B14F-4D97-AF65-F5344CB8AC3E}">
        <p14:creationId xmlns:p14="http://schemas.microsoft.com/office/powerpoint/2010/main" val="193003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3" name="Holder 3"/>
          <p:cNvSpPr>
            <a:spLocks noGrp="1"/>
          </p:cNvSpPr>
          <p:nvPr>
            <p:ph type="body" idx="1"/>
          </p:nvPr>
        </p:nvSpPr>
        <p:spPr>
          <a:xfrm>
            <a:off x="444500" y="2743200"/>
            <a:ext cx="5651500" cy="276999"/>
          </a:xfrm>
        </p:spPr>
        <p:txBody>
          <a:bodyPr lIns="0" tIns="0" rIns="0" bIns="0"/>
          <a:lstStyle>
            <a:lvl1pPr>
              <a:defRPr b="0" i="0">
                <a:solidFill>
                  <a:srgbClr val="00B3AA"/>
                </a:solidFill>
                <a:latin typeface="+mn-lt"/>
                <a:ea typeface="Roboto Medium" panose="02000000000000000000"/>
              </a:defRPr>
            </a:lvl1pPr>
          </a:lstStyle>
          <a:p>
            <a:endParaRPr/>
          </a:p>
        </p:txBody>
      </p:sp>
      <p:sp>
        <p:nvSpPr>
          <p:cNvPr id="4" name="Holder 4"/>
          <p:cNvSpPr>
            <a:spLocks noGrp="1"/>
          </p:cNvSpPr>
          <p:nvPr>
            <p:ph type="ftr" sz="quarter" idx="5"/>
          </p:nvPr>
        </p:nvSpPr>
        <p:spPr/>
        <p:txBody>
          <a:bodyPr lIns="0" tIns="0" rIns="0" bIns="0"/>
          <a:lstStyle>
            <a:lvl1pPr>
              <a:defRPr sz="1200" b="0" i="0">
                <a:solidFill>
                  <a:srgbClr val="969799"/>
                </a:solidFill>
                <a:latin typeface="+mn-lt"/>
                <a:cs typeface="Roboto"/>
              </a:defRPr>
            </a:lvl1pPr>
          </a:lstStyle>
          <a:p>
            <a:pPr marL="12700">
              <a:spcBef>
                <a:spcPts val="10"/>
              </a:spcBef>
            </a:pPr>
            <a:r>
              <a:rPr lang="en-US"/>
              <a:t>pharmacist.com</a:t>
            </a:r>
          </a:p>
        </p:txBody>
      </p:sp>
      <p:sp>
        <p:nvSpPr>
          <p:cNvPr id="6" name="Holder 6"/>
          <p:cNvSpPr>
            <a:spLocks noGrp="1"/>
          </p:cNvSpPr>
          <p:nvPr>
            <p:ph type="sldNum" sz="quarter" idx="7"/>
          </p:nvPr>
        </p:nvSpPr>
        <p:spPr/>
        <p:txBody>
          <a:bodyPr lIns="0" tIns="0" rIns="0" bIns="0"/>
          <a:lstStyle>
            <a:lvl1pPr>
              <a:defRPr sz="1200" b="0" i="0">
                <a:solidFill>
                  <a:srgbClr val="969799"/>
                </a:solidFill>
                <a:latin typeface="Roboto"/>
                <a:cs typeface="Roboto"/>
              </a:defRPr>
            </a:lvl1pPr>
          </a:lstStyle>
          <a:p>
            <a:pPr marL="38100">
              <a:lnSpc>
                <a:spcPct val="100000"/>
              </a:lnSpc>
              <a:spcBef>
                <a:spcPts val="10"/>
              </a:spcBef>
            </a:pPr>
            <a:fld id="{81D60167-4931-47E6-BA6A-407CBD079E47}" type="slidenum">
              <a:rPr dirty="0"/>
              <a:t>‹#›</a:t>
            </a:fld>
            <a:endParaRPr/>
          </a:p>
        </p:txBody>
      </p:sp>
      <p:sp>
        <p:nvSpPr>
          <p:cNvPr id="7" name="Rectangle 6">
            <a:extLst>
              <a:ext uri="{FF2B5EF4-FFF2-40B4-BE49-F238E27FC236}">
                <a16:creationId xmlns:a16="http://schemas.microsoft.com/office/drawing/2014/main" id="{80C09AD9-3BB0-1A43-8683-1B70E5E2150A}"/>
              </a:ext>
            </a:extLst>
          </p:cNvPr>
          <p:cNvSpPr/>
          <p:nvPr userDrawn="1"/>
        </p:nvSpPr>
        <p:spPr>
          <a:xfrm>
            <a:off x="0" y="0"/>
            <a:ext cx="12192000" cy="808075"/>
          </a:xfrm>
          <a:prstGeom prst="rect">
            <a:avLst/>
          </a:prstGeom>
          <a:solidFill>
            <a:srgbClr val="4A5F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0ADA10A2-1048-1449-AE68-484C792BD4F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4500" y="252185"/>
            <a:ext cx="1130395" cy="357415"/>
          </a:xfrm>
          <a:prstGeom prst="rect">
            <a:avLst/>
          </a:prstGeom>
        </p:spPr>
      </p:pic>
      <p:sp>
        <p:nvSpPr>
          <p:cNvPr id="11" name="TextBox 10">
            <a:extLst>
              <a:ext uri="{FF2B5EF4-FFF2-40B4-BE49-F238E27FC236}">
                <a16:creationId xmlns:a16="http://schemas.microsoft.com/office/drawing/2014/main" id="{734CF006-A965-564F-AE51-0E7F31061310}"/>
              </a:ext>
            </a:extLst>
          </p:cNvPr>
          <p:cNvSpPr txBox="1"/>
          <p:nvPr userDrawn="1"/>
        </p:nvSpPr>
        <p:spPr>
          <a:xfrm>
            <a:off x="7696200" y="304800"/>
            <a:ext cx="4191000"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i="1" kern="1200">
                <a:solidFill>
                  <a:schemeClr val="bg1"/>
                </a:solidFill>
                <a:effectLst/>
                <a:latin typeface="Palatino Linotype" panose="02040502050505030304" pitchFamily="18" charset="0"/>
                <a:ea typeface="+mn-ea"/>
                <a:cs typeface="+mn-cs"/>
              </a:rPr>
              <a:t>For Every Pharmacist. For All of Pharmacy.</a:t>
            </a:r>
            <a:endParaRPr lang="en-US" sz="1400" kern="1200">
              <a:solidFill>
                <a:schemeClr val="bg1"/>
              </a:solidFill>
              <a:effectLst/>
              <a:latin typeface="Palatino Linotype" panose="02040502050505030304" pitchFamily="18" charset="0"/>
              <a:ea typeface="+mn-ea"/>
              <a:cs typeface="+mn-cs"/>
            </a:endParaRPr>
          </a:p>
        </p:txBody>
      </p:sp>
      <p:sp>
        <p:nvSpPr>
          <p:cNvPr id="14" name="Text Placeholder 13">
            <a:extLst>
              <a:ext uri="{FF2B5EF4-FFF2-40B4-BE49-F238E27FC236}">
                <a16:creationId xmlns:a16="http://schemas.microsoft.com/office/drawing/2014/main" id="{3913E056-797F-C44D-BC3B-D4C1329B5B18}"/>
              </a:ext>
            </a:extLst>
          </p:cNvPr>
          <p:cNvSpPr>
            <a:spLocks noGrp="1"/>
          </p:cNvSpPr>
          <p:nvPr>
            <p:ph type="body" sz="quarter" idx="10"/>
          </p:nvPr>
        </p:nvSpPr>
        <p:spPr>
          <a:xfrm>
            <a:off x="444500" y="3276600"/>
            <a:ext cx="11353800" cy="1846659"/>
          </a:xfrm>
        </p:spPr>
        <p:txBody>
          <a:bodyPr numCol="2"/>
          <a:lstStyle>
            <a:lvl1pPr>
              <a:defRPr sz="2400" b="0" i="0">
                <a:latin typeface="+mn-lt"/>
                <a:ea typeface="Roboto Light" panose="02000000000000000000"/>
              </a:defRPr>
            </a:lvl1pPr>
            <a:lvl2pPr>
              <a:defRPr sz="2400" b="0" i="0">
                <a:latin typeface="+mn-lt"/>
                <a:ea typeface="Roboto Light" panose="02000000000000000000"/>
              </a:defRPr>
            </a:lvl2pPr>
            <a:lvl3pPr>
              <a:defRPr sz="2400" b="0" i="0">
                <a:latin typeface="+mn-lt"/>
                <a:ea typeface="Roboto Light" panose="02000000000000000000"/>
              </a:defRPr>
            </a:lvl3pPr>
            <a:lvl4pPr>
              <a:defRPr sz="2400" b="0" i="0">
                <a:latin typeface="+mn-lt"/>
                <a:ea typeface="Roboto Light" panose="02000000000000000000"/>
              </a:defRPr>
            </a:lvl4pPr>
            <a:lvl5pPr>
              <a:defRPr sz="2400" b="0" i="0">
                <a:latin typeface="+mn-lt"/>
                <a:ea typeface="Roboto Light" panose="0200000000000000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Holder 2">
            <a:extLst>
              <a:ext uri="{FF2B5EF4-FFF2-40B4-BE49-F238E27FC236}">
                <a16:creationId xmlns:a16="http://schemas.microsoft.com/office/drawing/2014/main" id="{F34F3816-759B-4F4C-974A-D4F68393FF50}"/>
              </a:ext>
            </a:extLst>
          </p:cNvPr>
          <p:cNvSpPr>
            <a:spLocks noGrp="1"/>
          </p:cNvSpPr>
          <p:nvPr>
            <p:ph type="title"/>
          </p:nvPr>
        </p:nvSpPr>
        <p:spPr>
          <a:xfrm>
            <a:off x="444500" y="1450192"/>
            <a:ext cx="5651500" cy="777136"/>
          </a:xfrm>
          <a:prstGeom prst="rect">
            <a:avLst/>
          </a:prstGeom>
        </p:spPr>
        <p:txBody>
          <a:bodyPr lIns="0" tIns="0" rIns="0" bIns="0"/>
          <a:lstStyle>
            <a:lvl1pPr>
              <a:defRPr sz="5050" b="0" i="0">
                <a:solidFill>
                  <a:srgbClr val="4A5FAB"/>
                </a:solidFill>
                <a:latin typeface="+mj-lt"/>
                <a:cs typeface="Roboto-Thin"/>
              </a:defRPr>
            </a:lvl1pPr>
          </a:lstStyle>
          <a:p>
            <a:endParaRPr/>
          </a:p>
        </p:txBody>
      </p:sp>
    </p:spTree>
    <p:extLst>
      <p:ext uri="{BB962C8B-B14F-4D97-AF65-F5344CB8AC3E}">
        <p14:creationId xmlns:p14="http://schemas.microsoft.com/office/powerpoint/2010/main" val="3953438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1_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444500" y="1450192"/>
            <a:ext cx="11303000" cy="777136"/>
          </a:xfrm>
          <a:prstGeom prst="rect">
            <a:avLst/>
          </a:prstGeom>
        </p:spPr>
        <p:txBody>
          <a:bodyPr lIns="0" tIns="0" rIns="0" bIns="0"/>
          <a:lstStyle>
            <a:lvl1pPr>
              <a:defRPr sz="5050" b="0" i="0">
                <a:solidFill>
                  <a:srgbClr val="00B3A9"/>
                </a:solidFill>
                <a:latin typeface="+mj-lt"/>
                <a:cs typeface="Roboto-Thin"/>
              </a:defRPr>
            </a:lvl1pPr>
          </a:lstStyle>
          <a:p>
            <a:endParaRPr dirty="0"/>
          </a:p>
        </p:txBody>
      </p:sp>
      <p:sp>
        <p:nvSpPr>
          <p:cNvPr id="3" name="Holder 3"/>
          <p:cNvSpPr>
            <a:spLocks noGrp="1"/>
          </p:cNvSpPr>
          <p:nvPr>
            <p:ph sz="half" idx="2"/>
          </p:nvPr>
        </p:nvSpPr>
        <p:spPr>
          <a:xfrm>
            <a:off x="457200" y="3124200"/>
            <a:ext cx="5455920" cy="276999"/>
          </a:xfrm>
          <a:prstGeom prst="rect">
            <a:avLst/>
          </a:prstGeom>
        </p:spPr>
        <p:txBody>
          <a:bodyPr/>
          <a:lstStyle>
            <a:lvl1pPr>
              <a:defRPr b="0" i="0">
                <a:latin typeface="+mn-lt"/>
                <a:ea typeface="Roboto" panose="02000000000000000000"/>
              </a:defRPr>
            </a:lvl1pPr>
          </a:lstStyle>
          <a:p>
            <a:endParaRPr dirty="0"/>
          </a:p>
        </p:txBody>
      </p:sp>
      <p:sp>
        <p:nvSpPr>
          <p:cNvPr id="4" name="Holder 4"/>
          <p:cNvSpPr>
            <a:spLocks noGrp="1"/>
          </p:cNvSpPr>
          <p:nvPr>
            <p:ph sz="half" idx="3"/>
          </p:nvPr>
        </p:nvSpPr>
        <p:spPr>
          <a:xfrm>
            <a:off x="6248400" y="3124200"/>
            <a:ext cx="5334000" cy="276999"/>
          </a:xfrm>
          <a:prstGeom prst="rect">
            <a:avLst/>
          </a:prstGeom>
        </p:spPr>
        <p:txBody>
          <a:bodyPr/>
          <a:lstStyle>
            <a:lvl1pPr>
              <a:defRPr b="0" i="0">
                <a:latin typeface="+mn-lt"/>
                <a:ea typeface="Roboto" panose="02000000000000000000"/>
              </a:defRPr>
            </a:lvl1pPr>
          </a:lstStyle>
          <a:p>
            <a:endParaRPr dirty="0"/>
          </a:p>
        </p:txBody>
      </p:sp>
      <p:sp>
        <p:nvSpPr>
          <p:cNvPr id="5" name="Holder 5">
            <a:extLst>
              <a:ext uri="{FF2B5EF4-FFF2-40B4-BE49-F238E27FC236}">
                <a16:creationId xmlns:a16="http://schemas.microsoft.com/office/drawing/2014/main" id="{58639622-E4F0-4A19-B413-1A5446D56FB0}"/>
              </a:ext>
            </a:extLst>
          </p:cNvPr>
          <p:cNvSpPr>
            <a:spLocks noGrp="1"/>
          </p:cNvSpPr>
          <p:nvPr>
            <p:ph type="ftr" sz="quarter" idx="10"/>
          </p:nvPr>
        </p:nvSpPr>
        <p:spPr/>
        <p:txBody>
          <a:bodyPr/>
          <a:lstStyle>
            <a:lvl1pPr>
              <a:defRPr sz="1200" b="0" i="0">
                <a:solidFill>
                  <a:srgbClr val="969799"/>
                </a:solidFill>
                <a:latin typeface="+mn-lt"/>
                <a:cs typeface="Roboto"/>
              </a:defRPr>
            </a:lvl1pPr>
          </a:lstStyle>
          <a:p>
            <a:pPr>
              <a:defRPr/>
            </a:pPr>
            <a:r>
              <a:rPr lang="en-US"/>
              <a:t>pharmacist.com</a:t>
            </a:r>
          </a:p>
        </p:txBody>
      </p:sp>
      <p:sp>
        <p:nvSpPr>
          <p:cNvPr id="6" name="Holder 7">
            <a:extLst>
              <a:ext uri="{FF2B5EF4-FFF2-40B4-BE49-F238E27FC236}">
                <a16:creationId xmlns:a16="http://schemas.microsoft.com/office/drawing/2014/main" id="{E2673FC0-DFE0-440F-B390-A09CC2D09F41}"/>
              </a:ext>
            </a:extLst>
          </p:cNvPr>
          <p:cNvSpPr>
            <a:spLocks noGrp="1"/>
          </p:cNvSpPr>
          <p:nvPr>
            <p:ph type="sldNum" sz="quarter" idx="11"/>
          </p:nvPr>
        </p:nvSpPr>
        <p:spPr/>
        <p:txBody>
          <a:bodyPr/>
          <a:lstStyle>
            <a:lvl1pPr>
              <a:defRPr sz="1200" b="0" i="0">
                <a:solidFill>
                  <a:srgbClr val="969799"/>
                </a:solidFill>
                <a:latin typeface="Roboto"/>
                <a:cs typeface="Roboto"/>
              </a:defRPr>
            </a:lvl1pPr>
          </a:lstStyle>
          <a:p>
            <a:pPr>
              <a:defRPr/>
            </a:pPr>
            <a:fld id="{DE58E067-4395-42D6-BCA9-D3352B1F2629}" type="slidenum">
              <a:rPr/>
              <a:pPr>
                <a:defRPr/>
              </a:pPr>
              <a:t>‹#›</a:t>
            </a:fld>
            <a:endParaRPr/>
          </a:p>
        </p:txBody>
      </p:sp>
    </p:spTree>
    <p:extLst>
      <p:ext uri="{BB962C8B-B14F-4D97-AF65-F5344CB8AC3E}">
        <p14:creationId xmlns:p14="http://schemas.microsoft.com/office/powerpoint/2010/main" val="1527759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444500" y="1450192"/>
            <a:ext cx="5956300" cy="1440814"/>
          </a:xfrm>
          <a:prstGeom prst="rect">
            <a:avLst/>
          </a:prstGeom>
        </p:spPr>
        <p:txBody>
          <a:bodyPr lIns="0" tIns="0" rIns="0" bIns="0"/>
          <a:lstStyle>
            <a:lvl1pPr>
              <a:defRPr sz="5050" b="0" i="0">
                <a:solidFill>
                  <a:srgbClr val="00B3A9"/>
                </a:solidFill>
                <a:latin typeface="+mj-lt"/>
                <a:cs typeface="Roboto-Thin"/>
              </a:defRPr>
            </a:lvl1pPr>
          </a:lstStyle>
          <a:p>
            <a:endParaRPr dirty="0"/>
          </a:p>
        </p:txBody>
      </p:sp>
      <p:sp>
        <p:nvSpPr>
          <p:cNvPr id="8" name="Holder 3"/>
          <p:cNvSpPr>
            <a:spLocks noGrp="1"/>
          </p:cNvSpPr>
          <p:nvPr>
            <p:ph type="body" idx="1"/>
          </p:nvPr>
        </p:nvSpPr>
        <p:spPr>
          <a:xfrm>
            <a:off x="444500" y="3048000"/>
            <a:ext cx="6032500" cy="276999"/>
          </a:xfrm>
        </p:spPr>
        <p:txBody>
          <a:bodyPr/>
          <a:lstStyle>
            <a:lvl1pPr>
              <a:defRPr b="0" i="0">
                <a:solidFill>
                  <a:srgbClr val="4A5FAB"/>
                </a:solidFill>
                <a:latin typeface="+mn-lt"/>
                <a:ea typeface="Roboto Medium" panose="02000000000000000000"/>
              </a:defRPr>
            </a:lvl1pPr>
          </a:lstStyle>
          <a:p>
            <a:endParaRPr dirty="0"/>
          </a:p>
        </p:txBody>
      </p:sp>
      <p:sp>
        <p:nvSpPr>
          <p:cNvPr id="9" name="Text Placeholder 9"/>
          <p:cNvSpPr>
            <a:spLocks noGrp="1"/>
          </p:cNvSpPr>
          <p:nvPr>
            <p:ph type="body" sz="quarter" idx="10"/>
          </p:nvPr>
        </p:nvSpPr>
        <p:spPr>
          <a:xfrm>
            <a:off x="457200" y="3657600"/>
            <a:ext cx="5638800" cy="369332"/>
          </a:xfrm>
        </p:spPr>
        <p:txBody>
          <a:bodyPr/>
          <a:lstStyle>
            <a:lvl1pPr>
              <a:defRPr sz="2400" b="0" i="0">
                <a:solidFill>
                  <a:schemeClr val="tx1"/>
                </a:solidFill>
                <a:latin typeface="+mn-lt"/>
                <a:ea typeface="Roboto Light" panose="02000000000000000000"/>
              </a:defRPr>
            </a:lvl1pPr>
            <a:lvl2pPr>
              <a:defRPr sz="2400">
                <a:latin typeface="Roboto" panose="02000000000000000000" pitchFamily="2" charset="0"/>
                <a:ea typeface="Roboto" panose="02000000000000000000" pitchFamily="2" charset="0"/>
              </a:defRPr>
            </a:lvl2pPr>
            <a:lvl3pPr>
              <a:defRPr sz="2400">
                <a:latin typeface="Roboto" panose="02000000000000000000" pitchFamily="2" charset="0"/>
                <a:ea typeface="Roboto" panose="02000000000000000000" pitchFamily="2" charset="0"/>
              </a:defRPr>
            </a:lvl3pPr>
            <a:lvl4pPr>
              <a:defRPr sz="2400">
                <a:latin typeface="Roboto" panose="02000000000000000000" pitchFamily="2" charset="0"/>
                <a:ea typeface="Roboto" panose="02000000000000000000" pitchFamily="2" charset="0"/>
              </a:defRPr>
            </a:lvl4pPr>
            <a:lvl5pPr>
              <a:defRPr sz="2400">
                <a:latin typeface="Roboto" panose="02000000000000000000" pitchFamily="2" charset="0"/>
                <a:ea typeface="Roboto" panose="02000000000000000000" pitchFamily="2" charset="0"/>
              </a:defRPr>
            </a:lvl5pPr>
          </a:lstStyle>
          <a:p>
            <a:pPr lvl="0"/>
            <a:r>
              <a:rPr lang="en-US" dirty="0"/>
              <a:t>Click to edit Master text styles</a:t>
            </a:r>
          </a:p>
        </p:txBody>
      </p:sp>
      <p:sp>
        <p:nvSpPr>
          <p:cNvPr id="5" name="Holder 5">
            <a:extLst>
              <a:ext uri="{FF2B5EF4-FFF2-40B4-BE49-F238E27FC236}">
                <a16:creationId xmlns:a16="http://schemas.microsoft.com/office/drawing/2014/main" id="{C0B748EA-E787-4FAE-8C0C-285D31995D95}"/>
              </a:ext>
            </a:extLst>
          </p:cNvPr>
          <p:cNvSpPr>
            <a:spLocks noGrp="1"/>
          </p:cNvSpPr>
          <p:nvPr>
            <p:ph type="ftr" sz="quarter" idx="11"/>
          </p:nvPr>
        </p:nvSpPr>
        <p:spPr/>
        <p:txBody>
          <a:bodyPr/>
          <a:lstStyle>
            <a:lvl1pPr>
              <a:defRPr sz="1200" b="0" i="0">
                <a:solidFill>
                  <a:srgbClr val="969799"/>
                </a:solidFill>
                <a:latin typeface="+mn-lt"/>
                <a:cs typeface="Roboto"/>
              </a:defRPr>
            </a:lvl1pPr>
          </a:lstStyle>
          <a:p>
            <a:pPr>
              <a:defRPr/>
            </a:pPr>
            <a:r>
              <a:rPr lang="en-US"/>
              <a:t>pharmacist.com</a:t>
            </a:r>
          </a:p>
        </p:txBody>
      </p:sp>
      <p:sp>
        <p:nvSpPr>
          <p:cNvPr id="6" name="Holder 7">
            <a:extLst>
              <a:ext uri="{FF2B5EF4-FFF2-40B4-BE49-F238E27FC236}">
                <a16:creationId xmlns:a16="http://schemas.microsoft.com/office/drawing/2014/main" id="{D3A57C70-7AAF-440C-AC77-66098CA68ECB}"/>
              </a:ext>
            </a:extLst>
          </p:cNvPr>
          <p:cNvSpPr>
            <a:spLocks noGrp="1"/>
          </p:cNvSpPr>
          <p:nvPr>
            <p:ph type="sldNum" sz="quarter" idx="12"/>
          </p:nvPr>
        </p:nvSpPr>
        <p:spPr/>
        <p:txBody>
          <a:bodyPr/>
          <a:lstStyle>
            <a:lvl1pPr>
              <a:defRPr sz="1200" b="0" i="0">
                <a:solidFill>
                  <a:srgbClr val="969799"/>
                </a:solidFill>
                <a:latin typeface="Roboto"/>
                <a:cs typeface="Roboto"/>
              </a:defRPr>
            </a:lvl1pPr>
          </a:lstStyle>
          <a:p>
            <a:pPr>
              <a:defRPr/>
            </a:pPr>
            <a:fld id="{26466E18-724B-41E3-81BF-9EBCAD369147}" type="slidenum">
              <a:rPr/>
              <a:pPr>
                <a:defRPr/>
              </a:pPr>
              <a:t>‹#›</a:t>
            </a:fld>
            <a:endParaRPr/>
          </a:p>
        </p:txBody>
      </p:sp>
    </p:spTree>
    <p:extLst>
      <p:ext uri="{BB962C8B-B14F-4D97-AF65-F5344CB8AC3E}">
        <p14:creationId xmlns:p14="http://schemas.microsoft.com/office/powerpoint/2010/main" val="1563270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444500" y="3200400"/>
            <a:ext cx="11303000" cy="1440814"/>
          </a:xfrm>
          <a:prstGeom prst="rect">
            <a:avLst/>
          </a:prstGeom>
        </p:spPr>
        <p:txBody>
          <a:bodyPr lIns="0" tIns="0" rIns="0" bIns="0"/>
          <a:lstStyle>
            <a:lvl1pPr>
              <a:defRPr sz="5050" b="0" i="0">
                <a:solidFill>
                  <a:srgbClr val="00B3A9"/>
                </a:solidFill>
                <a:latin typeface="+mj-lt"/>
                <a:cs typeface="Roboto-Thin"/>
              </a:defRPr>
            </a:lvl1pPr>
          </a:lstStyle>
          <a:p>
            <a:endParaRPr dirty="0"/>
          </a:p>
        </p:txBody>
      </p:sp>
      <p:sp>
        <p:nvSpPr>
          <p:cNvPr id="3" name="Holder 3">
            <a:extLst>
              <a:ext uri="{FF2B5EF4-FFF2-40B4-BE49-F238E27FC236}">
                <a16:creationId xmlns:a16="http://schemas.microsoft.com/office/drawing/2014/main" id="{76C1A163-8C52-4850-861B-F876E991CFE5}"/>
              </a:ext>
            </a:extLst>
          </p:cNvPr>
          <p:cNvSpPr>
            <a:spLocks noGrp="1"/>
          </p:cNvSpPr>
          <p:nvPr>
            <p:ph type="ftr" sz="quarter" idx="10"/>
          </p:nvPr>
        </p:nvSpPr>
        <p:spPr/>
        <p:txBody>
          <a:bodyPr/>
          <a:lstStyle>
            <a:lvl1pPr>
              <a:defRPr sz="1200" b="0" i="0">
                <a:solidFill>
                  <a:srgbClr val="969799"/>
                </a:solidFill>
                <a:latin typeface="+mn-lt"/>
                <a:cs typeface="Roboto"/>
              </a:defRPr>
            </a:lvl1pPr>
          </a:lstStyle>
          <a:p>
            <a:pPr>
              <a:defRPr/>
            </a:pPr>
            <a:r>
              <a:rPr lang="en-US"/>
              <a:t>pharmacist.com</a:t>
            </a:r>
          </a:p>
        </p:txBody>
      </p:sp>
      <p:sp>
        <p:nvSpPr>
          <p:cNvPr id="4" name="Holder 5">
            <a:extLst>
              <a:ext uri="{FF2B5EF4-FFF2-40B4-BE49-F238E27FC236}">
                <a16:creationId xmlns:a16="http://schemas.microsoft.com/office/drawing/2014/main" id="{E86844CD-E1A4-4C3D-AFA7-69F1CA6FE03B}"/>
              </a:ext>
            </a:extLst>
          </p:cNvPr>
          <p:cNvSpPr>
            <a:spLocks noGrp="1"/>
          </p:cNvSpPr>
          <p:nvPr>
            <p:ph type="sldNum" sz="quarter" idx="11"/>
          </p:nvPr>
        </p:nvSpPr>
        <p:spPr/>
        <p:txBody>
          <a:bodyPr/>
          <a:lstStyle>
            <a:lvl1pPr>
              <a:defRPr sz="1200" b="0" i="0">
                <a:solidFill>
                  <a:srgbClr val="969799"/>
                </a:solidFill>
                <a:latin typeface="Roboto"/>
                <a:cs typeface="Roboto"/>
              </a:defRPr>
            </a:lvl1pPr>
          </a:lstStyle>
          <a:p>
            <a:pPr>
              <a:defRPr/>
            </a:pPr>
            <a:fld id="{F70A7FA1-F068-4913-8014-F0575475525B}" type="slidenum">
              <a:rPr/>
              <a:pPr>
                <a:defRPr/>
              </a:pPr>
              <a:t>‹#›</a:t>
            </a:fld>
            <a:endParaRPr/>
          </a:p>
        </p:txBody>
      </p:sp>
    </p:spTree>
    <p:extLst>
      <p:ext uri="{BB962C8B-B14F-4D97-AF65-F5344CB8AC3E}">
        <p14:creationId xmlns:p14="http://schemas.microsoft.com/office/powerpoint/2010/main" val="2492644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
        <p:cNvGrpSpPr/>
        <p:nvPr/>
      </p:nvGrpSpPr>
      <p:grpSpPr>
        <a:xfrm>
          <a:off x="0" y="0"/>
          <a:ext cx="0" cy="0"/>
          <a:chOff x="0" y="0"/>
          <a:chExt cx="0" cy="0"/>
        </a:xfrm>
      </p:grpSpPr>
      <p:sp>
        <p:nvSpPr>
          <p:cNvPr id="5" name="bk object 16">
            <a:extLst>
              <a:ext uri="{FF2B5EF4-FFF2-40B4-BE49-F238E27FC236}">
                <a16:creationId xmlns:a16="http://schemas.microsoft.com/office/drawing/2014/main" id="{6BEBD3C1-A52B-4D5D-8C41-A22E9ED6ECCB}"/>
              </a:ext>
            </a:extLst>
          </p:cNvPr>
          <p:cNvSpPr>
            <a:spLocks/>
          </p:cNvSpPr>
          <p:nvPr/>
        </p:nvSpPr>
        <p:spPr bwMode="auto">
          <a:xfrm>
            <a:off x="0" y="0"/>
            <a:ext cx="12192000" cy="6858000"/>
          </a:xfrm>
          <a:custGeom>
            <a:avLst/>
            <a:gdLst>
              <a:gd name="T0" fmla="*/ 0 w 12192000"/>
              <a:gd name="T1" fmla="*/ 6858000 h 6858000"/>
              <a:gd name="T2" fmla="*/ 12191695 w 12192000"/>
              <a:gd name="T3" fmla="*/ 6858000 h 6858000"/>
              <a:gd name="T4" fmla="*/ 12191695 w 12192000"/>
              <a:gd name="T5" fmla="*/ 0 h 6858000"/>
              <a:gd name="T6" fmla="*/ 0 w 12192000"/>
              <a:gd name="T7" fmla="*/ 0 h 6858000"/>
              <a:gd name="T8" fmla="*/ 0 w 12192000"/>
              <a:gd name="T9" fmla="*/ 6858000 h 6858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192000" h="6858000">
                <a:moveTo>
                  <a:pt x="0" y="6858000"/>
                </a:moveTo>
                <a:lnTo>
                  <a:pt x="12191695" y="6858000"/>
                </a:lnTo>
                <a:lnTo>
                  <a:pt x="12191695" y="0"/>
                </a:lnTo>
                <a:lnTo>
                  <a:pt x="0" y="0"/>
                </a:lnTo>
                <a:lnTo>
                  <a:pt x="0" y="6858000"/>
                </a:lnTo>
                <a:close/>
              </a:path>
            </a:pathLst>
          </a:cu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9" name="TextBox 8">
            <a:extLst>
              <a:ext uri="{FF2B5EF4-FFF2-40B4-BE49-F238E27FC236}">
                <a16:creationId xmlns:a16="http://schemas.microsoft.com/office/drawing/2014/main" id="{8C1612CA-3858-46C7-9FD2-489E70F3F2D1}"/>
              </a:ext>
            </a:extLst>
          </p:cNvPr>
          <p:cNvSpPr txBox="1">
            <a:spLocks noChangeArrowheads="1"/>
          </p:cNvSpPr>
          <p:nvPr userDrawn="1"/>
        </p:nvSpPr>
        <p:spPr bwMode="auto">
          <a:xfrm>
            <a:off x="381000" y="6172200"/>
            <a:ext cx="4191000" cy="307975"/>
          </a:xfrm>
          <a:prstGeom prst="rect">
            <a:avLst/>
          </a:prstGeom>
          <a:noFill/>
          <a:ln>
            <a:noFill/>
          </a:ln>
        </p:spPr>
        <p:txBody>
          <a:bodyPr>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defRPr>
            </a:lvl9pPr>
          </a:lstStyle>
          <a:p>
            <a:pPr defTabSz="914400" eaLnBrk="1" hangingPunct="1">
              <a:defRPr/>
            </a:pPr>
            <a:r>
              <a:rPr lang="en-US" altLang="en-US" sz="1400" i="1">
                <a:solidFill>
                  <a:schemeClr val="bg1"/>
                </a:solidFill>
                <a:latin typeface="Palatino Linotype" panose="02040502050505030304" pitchFamily="18" charset="0"/>
              </a:rPr>
              <a:t>For Every Pharmacist. For All of Pharmacy.</a:t>
            </a:r>
            <a:endParaRPr lang="en-US" altLang="en-US" sz="1400">
              <a:solidFill>
                <a:schemeClr val="bg1"/>
              </a:solidFill>
              <a:latin typeface="Palatino Linotype" panose="02040502050505030304" pitchFamily="18" charset="0"/>
            </a:endParaRPr>
          </a:p>
        </p:txBody>
      </p:sp>
      <p:sp>
        <p:nvSpPr>
          <p:cNvPr id="6" name="Holder 2"/>
          <p:cNvSpPr>
            <a:spLocks noGrp="1"/>
          </p:cNvSpPr>
          <p:nvPr>
            <p:ph type="title"/>
          </p:nvPr>
        </p:nvSpPr>
        <p:spPr>
          <a:xfrm>
            <a:off x="444499" y="2286000"/>
            <a:ext cx="11328243" cy="688192"/>
          </a:xfrm>
          <a:prstGeom prst="rect">
            <a:avLst/>
          </a:prstGeom>
        </p:spPr>
        <p:txBody>
          <a:bodyPr lIns="0" tIns="0" rIns="0" bIns="0"/>
          <a:lstStyle>
            <a:lvl1pPr>
              <a:defRPr sz="5050" b="0" i="0">
                <a:solidFill>
                  <a:schemeClr val="bg1"/>
                </a:solidFill>
                <a:latin typeface="+mj-lt"/>
                <a:cs typeface="Roboto-Thin"/>
              </a:defRPr>
            </a:lvl1pPr>
          </a:lstStyle>
          <a:p>
            <a:endParaRPr dirty="0"/>
          </a:p>
        </p:txBody>
      </p:sp>
      <p:sp>
        <p:nvSpPr>
          <p:cNvPr id="7" name="Holder 3"/>
          <p:cNvSpPr>
            <a:spLocks noGrp="1"/>
          </p:cNvSpPr>
          <p:nvPr>
            <p:ph type="body" idx="1"/>
          </p:nvPr>
        </p:nvSpPr>
        <p:spPr>
          <a:xfrm>
            <a:off x="444500" y="3883808"/>
            <a:ext cx="11328242" cy="369332"/>
          </a:xfrm>
        </p:spPr>
        <p:txBody>
          <a:bodyPr/>
          <a:lstStyle>
            <a:lvl1pPr>
              <a:defRPr b="0" i="0">
                <a:solidFill>
                  <a:srgbClr val="00B3AA"/>
                </a:solidFill>
                <a:latin typeface="+mn-lt"/>
                <a:ea typeface="Roboto Medium" panose="02000000000000000000"/>
              </a:defRPr>
            </a:lvl1pPr>
          </a:lstStyle>
          <a:p>
            <a:endParaRPr dirty="0"/>
          </a:p>
        </p:txBody>
      </p:sp>
      <p:sp>
        <p:nvSpPr>
          <p:cNvPr id="8" name="Text Placeholder 9"/>
          <p:cNvSpPr>
            <a:spLocks noGrp="1"/>
          </p:cNvSpPr>
          <p:nvPr>
            <p:ph type="body" sz="quarter" idx="10"/>
          </p:nvPr>
        </p:nvSpPr>
        <p:spPr>
          <a:xfrm>
            <a:off x="457200" y="4493408"/>
            <a:ext cx="11315542" cy="408850"/>
          </a:xfrm>
        </p:spPr>
        <p:txBody>
          <a:bodyPr/>
          <a:lstStyle>
            <a:lvl1pPr>
              <a:defRPr sz="2400" b="0" i="0">
                <a:solidFill>
                  <a:schemeClr val="bg1"/>
                </a:solidFill>
                <a:latin typeface="+mn-lt"/>
                <a:ea typeface="Roboto Light" panose="02000000000000000000"/>
              </a:defRPr>
            </a:lvl1pPr>
            <a:lvl2pPr>
              <a:defRPr sz="2400">
                <a:latin typeface="Roboto" panose="02000000000000000000" pitchFamily="2" charset="0"/>
                <a:ea typeface="Roboto" panose="02000000000000000000" pitchFamily="2" charset="0"/>
              </a:defRPr>
            </a:lvl2pPr>
            <a:lvl3pPr>
              <a:defRPr sz="2400">
                <a:latin typeface="Roboto" panose="02000000000000000000" pitchFamily="2" charset="0"/>
                <a:ea typeface="Roboto" panose="02000000000000000000" pitchFamily="2" charset="0"/>
              </a:defRPr>
            </a:lvl3pPr>
            <a:lvl4pPr>
              <a:defRPr sz="2400">
                <a:latin typeface="Roboto" panose="02000000000000000000" pitchFamily="2" charset="0"/>
                <a:ea typeface="Roboto" panose="02000000000000000000" pitchFamily="2" charset="0"/>
              </a:defRPr>
            </a:lvl4pPr>
            <a:lvl5pPr>
              <a:defRPr sz="2400">
                <a:latin typeface="Roboto" panose="02000000000000000000" pitchFamily="2" charset="0"/>
                <a:ea typeface="Roboto" panose="02000000000000000000" pitchFamily="2" charset="0"/>
              </a:defRPr>
            </a:lvl5pPr>
          </a:lstStyle>
          <a:p>
            <a:pPr lvl="0"/>
            <a:r>
              <a:rPr lang="en-US" dirty="0"/>
              <a:t>Click to edit Master text styles</a:t>
            </a:r>
          </a:p>
        </p:txBody>
      </p:sp>
      <p:sp>
        <p:nvSpPr>
          <p:cNvPr id="10" name="Holder 2">
            <a:extLst>
              <a:ext uri="{FF2B5EF4-FFF2-40B4-BE49-F238E27FC236}">
                <a16:creationId xmlns:a16="http://schemas.microsoft.com/office/drawing/2014/main" id="{FCB7394F-6B90-4891-87D5-109AB9E91DB6}"/>
              </a:ext>
            </a:extLst>
          </p:cNvPr>
          <p:cNvSpPr>
            <a:spLocks noGrp="1"/>
          </p:cNvSpPr>
          <p:nvPr>
            <p:ph type="ftr" sz="quarter" idx="11"/>
          </p:nvPr>
        </p:nvSpPr>
        <p:spPr>
          <a:xfrm>
            <a:off x="10058400" y="6400800"/>
            <a:ext cx="1131888" cy="184150"/>
          </a:xfrm>
        </p:spPr>
        <p:txBody>
          <a:bodyPr/>
          <a:lstStyle>
            <a:lvl1pPr>
              <a:defRPr sz="1200" b="0" i="0">
                <a:solidFill>
                  <a:schemeClr val="bg1"/>
                </a:solidFill>
                <a:latin typeface="+mn-lt"/>
                <a:cs typeface="Roboto"/>
              </a:defRPr>
            </a:lvl1pPr>
          </a:lstStyle>
          <a:p>
            <a:pPr>
              <a:defRPr/>
            </a:pPr>
            <a:r>
              <a:rPr lang="en-US"/>
              <a:t>pharmacist.com</a:t>
            </a:r>
          </a:p>
        </p:txBody>
      </p:sp>
      <p:sp>
        <p:nvSpPr>
          <p:cNvPr id="11" name="Holder 4">
            <a:extLst>
              <a:ext uri="{FF2B5EF4-FFF2-40B4-BE49-F238E27FC236}">
                <a16:creationId xmlns:a16="http://schemas.microsoft.com/office/drawing/2014/main" id="{BDABD596-DAC0-4D1D-A543-D037375FCB63}"/>
              </a:ext>
            </a:extLst>
          </p:cNvPr>
          <p:cNvSpPr>
            <a:spLocks noGrp="1"/>
          </p:cNvSpPr>
          <p:nvPr>
            <p:ph type="sldNum" sz="quarter" idx="12"/>
          </p:nvPr>
        </p:nvSpPr>
        <p:spPr/>
        <p:txBody>
          <a:bodyPr/>
          <a:lstStyle>
            <a:lvl1pPr>
              <a:defRPr sz="1200" b="0" i="0">
                <a:solidFill>
                  <a:schemeClr val="bg1"/>
                </a:solidFill>
                <a:latin typeface="Roboto"/>
                <a:cs typeface="Roboto"/>
              </a:defRPr>
            </a:lvl1pPr>
          </a:lstStyle>
          <a:p>
            <a:pPr>
              <a:defRPr/>
            </a:pPr>
            <a:fld id="{5556064D-5FC2-4A4F-A43A-9CD0E7FB8021}" type="slidenum">
              <a:rPr lang="en-US"/>
              <a:pPr>
                <a:defRPr/>
              </a:pPr>
              <a:t>‹#›</a:t>
            </a:fld>
            <a:endParaRPr lang="en-US" dirty="0"/>
          </a:p>
        </p:txBody>
      </p:sp>
    </p:spTree>
    <p:extLst>
      <p:ext uri="{BB962C8B-B14F-4D97-AF65-F5344CB8AC3E}">
        <p14:creationId xmlns:p14="http://schemas.microsoft.com/office/powerpoint/2010/main" val="3883680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5" name="bk object 16">
            <a:extLst>
              <a:ext uri="{FF2B5EF4-FFF2-40B4-BE49-F238E27FC236}">
                <a16:creationId xmlns:a16="http://schemas.microsoft.com/office/drawing/2014/main" id="{DB8ED1CC-EF0B-4ADB-B245-6E84D549AE10}"/>
              </a:ext>
            </a:extLst>
          </p:cNvPr>
          <p:cNvSpPr>
            <a:spLocks/>
          </p:cNvSpPr>
          <p:nvPr/>
        </p:nvSpPr>
        <p:spPr bwMode="auto">
          <a:xfrm>
            <a:off x="0" y="0"/>
            <a:ext cx="12192000" cy="6858000"/>
          </a:xfrm>
          <a:custGeom>
            <a:avLst/>
            <a:gdLst>
              <a:gd name="T0" fmla="*/ 0 w 12192000"/>
              <a:gd name="T1" fmla="*/ 6858000 h 6858000"/>
              <a:gd name="T2" fmla="*/ 12191695 w 12192000"/>
              <a:gd name="T3" fmla="*/ 6858000 h 6858000"/>
              <a:gd name="T4" fmla="*/ 12191695 w 12192000"/>
              <a:gd name="T5" fmla="*/ 0 h 6858000"/>
              <a:gd name="T6" fmla="*/ 0 w 12192000"/>
              <a:gd name="T7" fmla="*/ 0 h 6858000"/>
              <a:gd name="T8" fmla="*/ 0 w 12192000"/>
              <a:gd name="T9" fmla="*/ 6858000 h 6858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192000" h="6858000">
                <a:moveTo>
                  <a:pt x="0" y="6858000"/>
                </a:moveTo>
                <a:lnTo>
                  <a:pt x="12191695" y="6858000"/>
                </a:lnTo>
                <a:lnTo>
                  <a:pt x="12191695" y="0"/>
                </a:lnTo>
                <a:lnTo>
                  <a:pt x="0" y="0"/>
                </a:lnTo>
                <a:lnTo>
                  <a:pt x="0" y="6858000"/>
                </a:lnTo>
                <a:close/>
              </a:path>
            </a:pathLst>
          </a:custGeom>
          <a:solidFill>
            <a:srgbClr val="00B3A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9" name="TextBox 8">
            <a:extLst>
              <a:ext uri="{FF2B5EF4-FFF2-40B4-BE49-F238E27FC236}">
                <a16:creationId xmlns:a16="http://schemas.microsoft.com/office/drawing/2014/main" id="{AA259A2E-17C3-4DC8-BE2C-5AFC4D77BF15}"/>
              </a:ext>
            </a:extLst>
          </p:cNvPr>
          <p:cNvSpPr txBox="1">
            <a:spLocks noChangeArrowheads="1"/>
          </p:cNvSpPr>
          <p:nvPr userDrawn="1"/>
        </p:nvSpPr>
        <p:spPr bwMode="auto">
          <a:xfrm>
            <a:off x="381000" y="6172200"/>
            <a:ext cx="4191000" cy="307975"/>
          </a:xfrm>
          <a:prstGeom prst="rect">
            <a:avLst/>
          </a:prstGeom>
          <a:noFill/>
          <a:ln>
            <a:noFill/>
          </a:ln>
        </p:spPr>
        <p:txBody>
          <a:bodyPr>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defRPr>
            </a:lvl9pPr>
          </a:lstStyle>
          <a:p>
            <a:pPr defTabSz="914400" eaLnBrk="1" hangingPunct="1">
              <a:defRPr/>
            </a:pPr>
            <a:r>
              <a:rPr lang="en-US" altLang="en-US" sz="1400" i="1">
                <a:solidFill>
                  <a:schemeClr val="bg1"/>
                </a:solidFill>
                <a:latin typeface="Palatino Linotype" panose="02040502050505030304" pitchFamily="18" charset="0"/>
              </a:rPr>
              <a:t>For Every Pharmacist. For All of Pharmacy.</a:t>
            </a:r>
            <a:endParaRPr lang="en-US" altLang="en-US" sz="1400">
              <a:solidFill>
                <a:schemeClr val="bg1"/>
              </a:solidFill>
              <a:latin typeface="Palatino Linotype" panose="02040502050505030304" pitchFamily="18" charset="0"/>
            </a:endParaRPr>
          </a:p>
        </p:txBody>
      </p:sp>
      <p:sp>
        <p:nvSpPr>
          <p:cNvPr id="6" name="Holder 2"/>
          <p:cNvSpPr>
            <a:spLocks noGrp="1"/>
          </p:cNvSpPr>
          <p:nvPr>
            <p:ph type="title"/>
          </p:nvPr>
        </p:nvSpPr>
        <p:spPr>
          <a:xfrm>
            <a:off x="444500" y="2286000"/>
            <a:ext cx="11061700" cy="897948"/>
          </a:xfrm>
          <a:prstGeom prst="rect">
            <a:avLst/>
          </a:prstGeom>
        </p:spPr>
        <p:txBody>
          <a:bodyPr lIns="0" tIns="0" rIns="0" bIns="0"/>
          <a:lstStyle>
            <a:lvl1pPr>
              <a:defRPr sz="5050" b="0" i="0">
                <a:solidFill>
                  <a:schemeClr val="bg1"/>
                </a:solidFill>
                <a:latin typeface="+mj-lt"/>
                <a:cs typeface="Roboto-Thin"/>
              </a:defRPr>
            </a:lvl1pPr>
          </a:lstStyle>
          <a:p>
            <a:endParaRPr dirty="0"/>
          </a:p>
        </p:txBody>
      </p:sp>
      <p:sp>
        <p:nvSpPr>
          <p:cNvPr id="7" name="Holder 3"/>
          <p:cNvSpPr>
            <a:spLocks noGrp="1"/>
          </p:cNvSpPr>
          <p:nvPr>
            <p:ph type="body" idx="1"/>
          </p:nvPr>
        </p:nvSpPr>
        <p:spPr>
          <a:xfrm>
            <a:off x="444500" y="3883808"/>
            <a:ext cx="11061700" cy="307777"/>
          </a:xfrm>
        </p:spPr>
        <p:txBody>
          <a:bodyPr/>
          <a:lstStyle>
            <a:lvl1pPr>
              <a:defRPr b="0" i="0">
                <a:solidFill>
                  <a:srgbClr val="312B7E"/>
                </a:solidFill>
                <a:latin typeface="+mn-lt"/>
                <a:ea typeface="Roboto Medium" panose="02000000000000000000"/>
              </a:defRPr>
            </a:lvl1pPr>
          </a:lstStyle>
          <a:p>
            <a:endParaRPr dirty="0"/>
          </a:p>
        </p:txBody>
      </p:sp>
      <p:sp>
        <p:nvSpPr>
          <p:cNvPr id="8" name="Text Placeholder 9"/>
          <p:cNvSpPr>
            <a:spLocks noGrp="1"/>
          </p:cNvSpPr>
          <p:nvPr>
            <p:ph type="body" sz="quarter" idx="10"/>
          </p:nvPr>
        </p:nvSpPr>
        <p:spPr>
          <a:xfrm>
            <a:off x="457200" y="4493407"/>
            <a:ext cx="11061700" cy="398037"/>
          </a:xfrm>
        </p:spPr>
        <p:txBody>
          <a:bodyPr/>
          <a:lstStyle>
            <a:lvl1pPr>
              <a:defRPr sz="2400" b="0" i="0">
                <a:solidFill>
                  <a:schemeClr val="bg1"/>
                </a:solidFill>
                <a:latin typeface="+mn-lt"/>
                <a:ea typeface="Roboto Light" panose="02000000000000000000"/>
              </a:defRPr>
            </a:lvl1pPr>
            <a:lvl2pPr>
              <a:defRPr sz="2400">
                <a:latin typeface="Roboto" panose="02000000000000000000" pitchFamily="2" charset="0"/>
                <a:ea typeface="Roboto" panose="02000000000000000000" pitchFamily="2" charset="0"/>
              </a:defRPr>
            </a:lvl2pPr>
            <a:lvl3pPr>
              <a:defRPr sz="2400">
                <a:latin typeface="Roboto" panose="02000000000000000000" pitchFamily="2" charset="0"/>
                <a:ea typeface="Roboto" panose="02000000000000000000" pitchFamily="2" charset="0"/>
              </a:defRPr>
            </a:lvl3pPr>
            <a:lvl4pPr>
              <a:defRPr sz="2400">
                <a:latin typeface="Roboto" panose="02000000000000000000" pitchFamily="2" charset="0"/>
                <a:ea typeface="Roboto" panose="02000000000000000000" pitchFamily="2" charset="0"/>
              </a:defRPr>
            </a:lvl4pPr>
            <a:lvl5pPr>
              <a:defRPr sz="2400">
                <a:latin typeface="Roboto" panose="02000000000000000000" pitchFamily="2" charset="0"/>
                <a:ea typeface="Roboto" panose="02000000000000000000" pitchFamily="2" charset="0"/>
              </a:defRPr>
            </a:lvl5pPr>
          </a:lstStyle>
          <a:p>
            <a:pPr lvl="0"/>
            <a:r>
              <a:rPr lang="en-US" dirty="0"/>
              <a:t>Click to edit Master text styles</a:t>
            </a:r>
          </a:p>
        </p:txBody>
      </p:sp>
      <p:sp>
        <p:nvSpPr>
          <p:cNvPr id="10" name="Holder 2">
            <a:extLst>
              <a:ext uri="{FF2B5EF4-FFF2-40B4-BE49-F238E27FC236}">
                <a16:creationId xmlns:a16="http://schemas.microsoft.com/office/drawing/2014/main" id="{B9CF7456-9C3C-4F26-9272-69D4F9C302CF}"/>
              </a:ext>
            </a:extLst>
          </p:cNvPr>
          <p:cNvSpPr>
            <a:spLocks noGrp="1"/>
          </p:cNvSpPr>
          <p:nvPr>
            <p:ph type="ftr" sz="quarter" idx="11"/>
          </p:nvPr>
        </p:nvSpPr>
        <p:spPr>
          <a:xfrm>
            <a:off x="10134600" y="6419850"/>
            <a:ext cx="1131888" cy="184150"/>
          </a:xfrm>
        </p:spPr>
        <p:txBody>
          <a:bodyPr/>
          <a:lstStyle>
            <a:lvl1pPr>
              <a:defRPr sz="1200" b="0" i="0">
                <a:solidFill>
                  <a:schemeClr val="bg1"/>
                </a:solidFill>
                <a:latin typeface="+mn-lt"/>
                <a:cs typeface="Roboto"/>
              </a:defRPr>
            </a:lvl1pPr>
          </a:lstStyle>
          <a:p>
            <a:pPr>
              <a:defRPr/>
            </a:pPr>
            <a:r>
              <a:rPr lang="en-US"/>
              <a:t>pharmacist.com</a:t>
            </a:r>
          </a:p>
        </p:txBody>
      </p:sp>
      <p:sp>
        <p:nvSpPr>
          <p:cNvPr id="11" name="Holder 4">
            <a:extLst>
              <a:ext uri="{FF2B5EF4-FFF2-40B4-BE49-F238E27FC236}">
                <a16:creationId xmlns:a16="http://schemas.microsoft.com/office/drawing/2014/main" id="{D53BF085-F1D2-4E69-9E82-30CC6BD243D6}"/>
              </a:ext>
            </a:extLst>
          </p:cNvPr>
          <p:cNvSpPr>
            <a:spLocks noGrp="1"/>
          </p:cNvSpPr>
          <p:nvPr>
            <p:ph type="sldNum" sz="quarter" idx="12"/>
          </p:nvPr>
        </p:nvSpPr>
        <p:spPr/>
        <p:txBody>
          <a:bodyPr/>
          <a:lstStyle>
            <a:lvl1pPr>
              <a:defRPr sz="1200" b="0" i="0">
                <a:solidFill>
                  <a:schemeClr val="bg1"/>
                </a:solidFill>
                <a:latin typeface="Roboto"/>
                <a:cs typeface="Roboto"/>
              </a:defRPr>
            </a:lvl1pPr>
          </a:lstStyle>
          <a:p>
            <a:pPr>
              <a:defRPr/>
            </a:pPr>
            <a:fld id="{FFB9E133-ACAD-4291-B937-EC4BAE290921}" type="slidenum">
              <a:rPr lang="en-US"/>
              <a:pPr>
                <a:defRPr/>
              </a:pPr>
              <a:t>‹#›</a:t>
            </a:fld>
            <a:endParaRPr lang="en-US" dirty="0"/>
          </a:p>
        </p:txBody>
      </p:sp>
    </p:spTree>
    <p:extLst>
      <p:ext uri="{BB962C8B-B14F-4D97-AF65-F5344CB8AC3E}">
        <p14:creationId xmlns:p14="http://schemas.microsoft.com/office/powerpoint/2010/main" val="835262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5" name="bk object 16">
            <a:extLst>
              <a:ext uri="{FF2B5EF4-FFF2-40B4-BE49-F238E27FC236}">
                <a16:creationId xmlns:a16="http://schemas.microsoft.com/office/drawing/2014/main" id="{D5F1887B-A16F-4EA2-A1B5-E7593629B8D4}"/>
              </a:ext>
            </a:extLst>
          </p:cNvPr>
          <p:cNvSpPr>
            <a:spLocks/>
          </p:cNvSpPr>
          <p:nvPr/>
        </p:nvSpPr>
        <p:spPr bwMode="auto">
          <a:xfrm>
            <a:off x="0" y="0"/>
            <a:ext cx="12192000" cy="6858000"/>
          </a:xfrm>
          <a:custGeom>
            <a:avLst/>
            <a:gdLst>
              <a:gd name="T0" fmla="*/ 0 w 12192000"/>
              <a:gd name="T1" fmla="*/ 6858000 h 6858000"/>
              <a:gd name="T2" fmla="*/ 12191695 w 12192000"/>
              <a:gd name="T3" fmla="*/ 6858000 h 6858000"/>
              <a:gd name="T4" fmla="*/ 12191695 w 12192000"/>
              <a:gd name="T5" fmla="*/ 0 h 6858000"/>
              <a:gd name="T6" fmla="*/ 0 w 12192000"/>
              <a:gd name="T7" fmla="*/ 0 h 6858000"/>
              <a:gd name="T8" fmla="*/ 0 w 12192000"/>
              <a:gd name="T9" fmla="*/ 6858000 h 6858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192000" h="6858000">
                <a:moveTo>
                  <a:pt x="0" y="6858000"/>
                </a:moveTo>
                <a:lnTo>
                  <a:pt x="12191695" y="6858000"/>
                </a:lnTo>
                <a:lnTo>
                  <a:pt x="12191695" y="0"/>
                </a:lnTo>
                <a:lnTo>
                  <a:pt x="0" y="0"/>
                </a:lnTo>
                <a:lnTo>
                  <a:pt x="0" y="6858000"/>
                </a:lnTo>
                <a:close/>
              </a:path>
            </a:pathLst>
          </a:custGeom>
          <a:solidFill>
            <a:srgbClr val="B44198"/>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9" name="TextBox 8">
            <a:extLst>
              <a:ext uri="{FF2B5EF4-FFF2-40B4-BE49-F238E27FC236}">
                <a16:creationId xmlns:a16="http://schemas.microsoft.com/office/drawing/2014/main" id="{76EBD1E6-62DF-400D-AD19-3795982A5DF7}"/>
              </a:ext>
            </a:extLst>
          </p:cNvPr>
          <p:cNvSpPr txBox="1">
            <a:spLocks noChangeArrowheads="1"/>
          </p:cNvSpPr>
          <p:nvPr userDrawn="1"/>
        </p:nvSpPr>
        <p:spPr bwMode="auto">
          <a:xfrm>
            <a:off x="381000" y="6172200"/>
            <a:ext cx="4191000" cy="307975"/>
          </a:xfrm>
          <a:prstGeom prst="rect">
            <a:avLst/>
          </a:prstGeom>
          <a:noFill/>
          <a:ln>
            <a:noFill/>
          </a:ln>
        </p:spPr>
        <p:txBody>
          <a:bodyPr>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defRPr>
            </a:lvl9pPr>
          </a:lstStyle>
          <a:p>
            <a:pPr defTabSz="914400" eaLnBrk="1" hangingPunct="1">
              <a:defRPr/>
            </a:pPr>
            <a:r>
              <a:rPr lang="en-US" altLang="en-US" sz="1400" i="1">
                <a:solidFill>
                  <a:schemeClr val="bg1"/>
                </a:solidFill>
                <a:latin typeface="Palatino Linotype" panose="02040502050505030304" pitchFamily="18" charset="0"/>
              </a:rPr>
              <a:t>For Every Pharmacist. For All of Pharmacy.</a:t>
            </a:r>
            <a:endParaRPr lang="en-US" altLang="en-US" sz="1400">
              <a:solidFill>
                <a:schemeClr val="bg1"/>
              </a:solidFill>
              <a:latin typeface="Palatino Linotype" panose="02040502050505030304" pitchFamily="18" charset="0"/>
            </a:endParaRPr>
          </a:p>
        </p:txBody>
      </p:sp>
      <p:sp>
        <p:nvSpPr>
          <p:cNvPr id="6" name="Holder 2"/>
          <p:cNvSpPr>
            <a:spLocks noGrp="1"/>
          </p:cNvSpPr>
          <p:nvPr>
            <p:ph type="title"/>
          </p:nvPr>
        </p:nvSpPr>
        <p:spPr>
          <a:xfrm>
            <a:off x="444499" y="2286000"/>
            <a:ext cx="11328243" cy="777136"/>
          </a:xfrm>
          <a:prstGeom prst="rect">
            <a:avLst/>
          </a:prstGeom>
        </p:spPr>
        <p:txBody>
          <a:bodyPr lIns="0" tIns="0" rIns="0" bIns="0"/>
          <a:lstStyle>
            <a:lvl1pPr>
              <a:defRPr sz="5050" b="0" i="0">
                <a:solidFill>
                  <a:schemeClr val="bg1"/>
                </a:solidFill>
                <a:latin typeface="+mj-lt"/>
                <a:cs typeface="Roboto-Thin"/>
              </a:defRPr>
            </a:lvl1pPr>
          </a:lstStyle>
          <a:p>
            <a:endParaRPr dirty="0"/>
          </a:p>
        </p:txBody>
      </p:sp>
      <p:sp>
        <p:nvSpPr>
          <p:cNvPr id="7" name="Holder 3"/>
          <p:cNvSpPr>
            <a:spLocks noGrp="1"/>
          </p:cNvSpPr>
          <p:nvPr>
            <p:ph type="body" idx="1"/>
          </p:nvPr>
        </p:nvSpPr>
        <p:spPr>
          <a:xfrm>
            <a:off x="444500" y="3883808"/>
            <a:ext cx="11328242" cy="369332"/>
          </a:xfrm>
        </p:spPr>
        <p:txBody>
          <a:bodyPr/>
          <a:lstStyle>
            <a:lvl1pPr>
              <a:defRPr b="0" i="0">
                <a:solidFill>
                  <a:srgbClr val="312B7E"/>
                </a:solidFill>
                <a:latin typeface="+mn-lt"/>
                <a:ea typeface="Roboto Medium" panose="02000000000000000000"/>
              </a:defRPr>
            </a:lvl1pPr>
          </a:lstStyle>
          <a:p>
            <a:endParaRPr dirty="0"/>
          </a:p>
        </p:txBody>
      </p:sp>
      <p:sp>
        <p:nvSpPr>
          <p:cNvPr id="8" name="Text Placeholder 9"/>
          <p:cNvSpPr>
            <a:spLocks noGrp="1"/>
          </p:cNvSpPr>
          <p:nvPr>
            <p:ph type="body" sz="quarter" idx="10"/>
          </p:nvPr>
        </p:nvSpPr>
        <p:spPr>
          <a:xfrm>
            <a:off x="457200" y="4493408"/>
            <a:ext cx="11328242" cy="369332"/>
          </a:xfrm>
        </p:spPr>
        <p:txBody>
          <a:bodyPr/>
          <a:lstStyle>
            <a:lvl1pPr>
              <a:defRPr sz="2400" b="0" i="0">
                <a:solidFill>
                  <a:schemeClr val="bg1"/>
                </a:solidFill>
                <a:latin typeface="+mn-lt"/>
                <a:ea typeface="Roboto Light" panose="02000000000000000000"/>
              </a:defRPr>
            </a:lvl1pPr>
            <a:lvl2pPr>
              <a:defRPr sz="2400">
                <a:latin typeface="Roboto" panose="02000000000000000000" pitchFamily="2" charset="0"/>
                <a:ea typeface="Roboto" panose="02000000000000000000" pitchFamily="2" charset="0"/>
              </a:defRPr>
            </a:lvl2pPr>
            <a:lvl3pPr>
              <a:defRPr sz="2400">
                <a:latin typeface="Roboto" panose="02000000000000000000" pitchFamily="2" charset="0"/>
                <a:ea typeface="Roboto" panose="02000000000000000000" pitchFamily="2" charset="0"/>
              </a:defRPr>
            </a:lvl3pPr>
            <a:lvl4pPr>
              <a:defRPr sz="2400">
                <a:latin typeface="Roboto" panose="02000000000000000000" pitchFamily="2" charset="0"/>
                <a:ea typeface="Roboto" panose="02000000000000000000" pitchFamily="2" charset="0"/>
              </a:defRPr>
            </a:lvl4pPr>
            <a:lvl5pPr>
              <a:defRPr sz="2400">
                <a:latin typeface="Roboto" panose="02000000000000000000" pitchFamily="2" charset="0"/>
                <a:ea typeface="Roboto" panose="02000000000000000000" pitchFamily="2" charset="0"/>
              </a:defRPr>
            </a:lvl5pPr>
          </a:lstStyle>
          <a:p>
            <a:pPr lvl="0"/>
            <a:r>
              <a:rPr lang="en-US" dirty="0"/>
              <a:t>Click to edit Master text styles</a:t>
            </a:r>
          </a:p>
        </p:txBody>
      </p:sp>
      <p:sp>
        <p:nvSpPr>
          <p:cNvPr id="10" name="Holder 2">
            <a:extLst>
              <a:ext uri="{FF2B5EF4-FFF2-40B4-BE49-F238E27FC236}">
                <a16:creationId xmlns:a16="http://schemas.microsoft.com/office/drawing/2014/main" id="{E110C7CE-2255-4922-8C86-E742DCCCCDB0}"/>
              </a:ext>
            </a:extLst>
          </p:cNvPr>
          <p:cNvSpPr>
            <a:spLocks noGrp="1"/>
          </p:cNvSpPr>
          <p:nvPr>
            <p:ph type="ftr" sz="quarter" idx="11"/>
          </p:nvPr>
        </p:nvSpPr>
        <p:spPr/>
        <p:txBody>
          <a:bodyPr/>
          <a:lstStyle>
            <a:lvl1pPr>
              <a:defRPr sz="1200" b="0" i="0">
                <a:solidFill>
                  <a:schemeClr val="bg1"/>
                </a:solidFill>
                <a:latin typeface="+mn-lt"/>
                <a:cs typeface="Roboto"/>
              </a:defRPr>
            </a:lvl1pPr>
          </a:lstStyle>
          <a:p>
            <a:pPr>
              <a:defRPr/>
            </a:pPr>
            <a:r>
              <a:rPr lang="en-US"/>
              <a:t>pharmacist.com</a:t>
            </a:r>
          </a:p>
        </p:txBody>
      </p:sp>
      <p:sp>
        <p:nvSpPr>
          <p:cNvPr id="11" name="Holder 4">
            <a:extLst>
              <a:ext uri="{FF2B5EF4-FFF2-40B4-BE49-F238E27FC236}">
                <a16:creationId xmlns:a16="http://schemas.microsoft.com/office/drawing/2014/main" id="{74F32575-E4E8-4CD4-9A83-952D637405F1}"/>
              </a:ext>
            </a:extLst>
          </p:cNvPr>
          <p:cNvSpPr>
            <a:spLocks noGrp="1"/>
          </p:cNvSpPr>
          <p:nvPr>
            <p:ph type="sldNum" sz="quarter" idx="12"/>
          </p:nvPr>
        </p:nvSpPr>
        <p:spPr/>
        <p:txBody>
          <a:bodyPr/>
          <a:lstStyle>
            <a:lvl1pPr>
              <a:defRPr sz="1200" b="0" i="0">
                <a:solidFill>
                  <a:schemeClr val="bg1"/>
                </a:solidFill>
                <a:latin typeface="Roboto"/>
                <a:cs typeface="Roboto"/>
              </a:defRPr>
            </a:lvl1pPr>
          </a:lstStyle>
          <a:p>
            <a:pPr>
              <a:defRPr/>
            </a:pPr>
            <a:fld id="{DB5E7951-88EF-4870-BA39-48137733A33C}" type="slidenum">
              <a:rPr lang="en-US"/>
              <a:pPr>
                <a:defRPr/>
              </a:pPr>
              <a:t>‹#›</a:t>
            </a:fld>
            <a:endParaRPr lang="en-US" dirty="0"/>
          </a:p>
        </p:txBody>
      </p:sp>
    </p:spTree>
    <p:extLst>
      <p:ext uri="{BB962C8B-B14F-4D97-AF65-F5344CB8AC3E}">
        <p14:creationId xmlns:p14="http://schemas.microsoft.com/office/powerpoint/2010/main" val="3175922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5" name="bk object 16">
            <a:extLst>
              <a:ext uri="{FF2B5EF4-FFF2-40B4-BE49-F238E27FC236}">
                <a16:creationId xmlns:a16="http://schemas.microsoft.com/office/drawing/2014/main" id="{3D3F4571-6E7B-450F-B8B0-05082AA649B6}"/>
              </a:ext>
            </a:extLst>
          </p:cNvPr>
          <p:cNvSpPr>
            <a:spLocks/>
          </p:cNvSpPr>
          <p:nvPr/>
        </p:nvSpPr>
        <p:spPr bwMode="auto">
          <a:xfrm>
            <a:off x="0" y="0"/>
            <a:ext cx="12192000" cy="6858000"/>
          </a:xfrm>
          <a:custGeom>
            <a:avLst/>
            <a:gdLst>
              <a:gd name="T0" fmla="*/ 0 w 12192000"/>
              <a:gd name="T1" fmla="*/ 6858000 h 6858000"/>
              <a:gd name="T2" fmla="*/ 12191695 w 12192000"/>
              <a:gd name="T3" fmla="*/ 6858000 h 6858000"/>
              <a:gd name="T4" fmla="*/ 12191695 w 12192000"/>
              <a:gd name="T5" fmla="*/ 0 h 6858000"/>
              <a:gd name="T6" fmla="*/ 0 w 12192000"/>
              <a:gd name="T7" fmla="*/ 0 h 6858000"/>
              <a:gd name="T8" fmla="*/ 0 w 12192000"/>
              <a:gd name="T9" fmla="*/ 6858000 h 6858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192000" h="6858000">
                <a:moveTo>
                  <a:pt x="0" y="6858000"/>
                </a:moveTo>
                <a:lnTo>
                  <a:pt x="12191695" y="6858000"/>
                </a:lnTo>
                <a:lnTo>
                  <a:pt x="12191695" y="0"/>
                </a:lnTo>
                <a:lnTo>
                  <a:pt x="0" y="0"/>
                </a:lnTo>
                <a:lnTo>
                  <a:pt x="0" y="6858000"/>
                </a:lnTo>
                <a:close/>
              </a:path>
            </a:pathLst>
          </a:custGeom>
          <a:solidFill>
            <a:srgbClr val="312B7E"/>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9" name="TextBox 8">
            <a:extLst>
              <a:ext uri="{FF2B5EF4-FFF2-40B4-BE49-F238E27FC236}">
                <a16:creationId xmlns:a16="http://schemas.microsoft.com/office/drawing/2014/main" id="{6BDAAFE8-F36F-4176-8D00-2C1D8ED3C80D}"/>
              </a:ext>
            </a:extLst>
          </p:cNvPr>
          <p:cNvSpPr txBox="1">
            <a:spLocks noChangeArrowheads="1"/>
          </p:cNvSpPr>
          <p:nvPr userDrawn="1"/>
        </p:nvSpPr>
        <p:spPr bwMode="auto">
          <a:xfrm>
            <a:off x="381000" y="6172200"/>
            <a:ext cx="4191000" cy="307975"/>
          </a:xfrm>
          <a:prstGeom prst="rect">
            <a:avLst/>
          </a:prstGeom>
          <a:noFill/>
          <a:ln>
            <a:noFill/>
          </a:ln>
        </p:spPr>
        <p:txBody>
          <a:bodyPr>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defRPr>
            </a:lvl9pPr>
          </a:lstStyle>
          <a:p>
            <a:pPr defTabSz="914400" eaLnBrk="1" hangingPunct="1">
              <a:defRPr/>
            </a:pPr>
            <a:r>
              <a:rPr lang="en-US" altLang="en-US" sz="1400" i="1">
                <a:solidFill>
                  <a:schemeClr val="bg1"/>
                </a:solidFill>
                <a:latin typeface="Palatino Linotype" panose="02040502050505030304" pitchFamily="18" charset="0"/>
              </a:rPr>
              <a:t>For Every Pharmacist. For All of Pharmacy.</a:t>
            </a:r>
            <a:endParaRPr lang="en-US" altLang="en-US" sz="1400">
              <a:solidFill>
                <a:schemeClr val="bg1"/>
              </a:solidFill>
              <a:latin typeface="Palatino Linotype" panose="02040502050505030304" pitchFamily="18" charset="0"/>
            </a:endParaRPr>
          </a:p>
        </p:txBody>
      </p:sp>
      <p:sp>
        <p:nvSpPr>
          <p:cNvPr id="6" name="Holder 2"/>
          <p:cNvSpPr>
            <a:spLocks noGrp="1"/>
          </p:cNvSpPr>
          <p:nvPr>
            <p:ph type="title"/>
          </p:nvPr>
        </p:nvSpPr>
        <p:spPr>
          <a:xfrm>
            <a:off x="444499" y="2286000"/>
            <a:ext cx="11328243" cy="777136"/>
          </a:xfrm>
          <a:prstGeom prst="rect">
            <a:avLst/>
          </a:prstGeom>
        </p:spPr>
        <p:txBody>
          <a:bodyPr lIns="0" tIns="0" rIns="0" bIns="0"/>
          <a:lstStyle>
            <a:lvl1pPr>
              <a:defRPr sz="5050" b="0" i="0">
                <a:solidFill>
                  <a:schemeClr val="bg1"/>
                </a:solidFill>
                <a:latin typeface="+mj-lt"/>
                <a:cs typeface="Roboto-Thin"/>
              </a:defRPr>
            </a:lvl1pPr>
          </a:lstStyle>
          <a:p>
            <a:endParaRPr dirty="0"/>
          </a:p>
        </p:txBody>
      </p:sp>
      <p:sp>
        <p:nvSpPr>
          <p:cNvPr id="7" name="Holder 3"/>
          <p:cNvSpPr>
            <a:spLocks noGrp="1"/>
          </p:cNvSpPr>
          <p:nvPr>
            <p:ph type="body" idx="1"/>
          </p:nvPr>
        </p:nvSpPr>
        <p:spPr>
          <a:xfrm>
            <a:off x="444500" y="3883808"/>
            <a:ext cx="11328242" cy="369332"/>
          </a:xfrm>
        </p:spPr>
        <p:txBody>
          <a:bodyPr/>
          <a:lstStyle>
            <a:lvl1pPr>
              <a:defRPr b="0" i="0">
                <a:solidFill>
                  <a:srgbClr val="00B3AA"/>
                </a:solidFill>
                <a:latin typeface="+mn-lt"/>
                <a:ea typeface="Roboto Medium" panose="02000000000000000000"/>
              </a:defRPr>
            </a:lvl1pPr>
          </a:lstStyle>
          <a:p>
            <a:endParaRPr dirty="0"/>
          </a:p>
        </p:txBody>
      </p:sp>
      <p:sp>
        <p:nvSpPr>
          <p:cNvPr id="8" name="Text Placeholder 9"/>
          <p:cNvSpPr>
            <a:spLocks noGrp="1"/>
          </p:cNvSpPr>
          <p:nvPr>
            <p:ph type="body" sz="quarter" idx="10"/>
          </p:nvPr>
        </p:nvSpPr>
        <p:spPr>
          <a:xfrm>
            <a:off x="457200" y="4493408"/>
            <a:ext cx="11328242" cy="488788"/>
          </a:xfrm>
        </p:spPr>
        <p:txBody>
          <a:bodyPr/>
          <a:lstStyle>
            <a:lvl1pPr>
              <a:defRPr sz="2400" b="0" i="0">
                <a:solidFill>
                  <a:schemeClr val="bg1"/>
                </a:solidFill>
                <a:latin typeface="+mn-lt"/>
                <a:ea typeface="Roboto Light" panose="02000000000000000000"/>
              </a:defRPr>
            </a:lvl1pPr>
            <a:lvl2pPr>
              <a:defRPr sz="2400">
                <a:latin typeface="Roboto" panose="02000000000000000000" pitchFamily="2" charset="0"/>
                <a:ea typeface="Roboto" panose="02000000000000000000" pitchFamily="2" charset="0"/>
              </a:defRPr>
            </a:lvl2pPr>
            <a:lvl3pPr>
              <a:defRPr sz="2400">
                <a:latin typeface="Roboto" panose="02000000000000000000" pitchFamily="2" charset="0"/>
                <a:ea typeface="Roboto" panose="02000000000000000000" pitchFamily="2" charset="0"/>
              </a:defRPr>
            </a:lvl3pPr>
            <a:lvl4pPr>
              <a:defRPr sz="2400">
                <a:latin typeface="Roboto" panose="02000000000000000000" pitchFamily="2" charset="0"/>
                <a:ea typeface="Roboto" panose="02000000000000000000" pitchFamily="2" charset="0"/>
              </a:defRPr>
            </a:lvl4pPr>
            <a:lvl5pPr>
              <a:defRPr sz="2400">
                <a:latin typeface="Roboto" panose="02000000000000000000" pitchFamily="2" charset="0"/>
                <a:ea typeface="Roboto" panose="02000000000000000000" pitchFamily="2" charset="0"/>
              </a:defRPr>
            </a:lvl5pPr>
          </a:lstStyle>
          <a:p>
            <a:pPr lvl="0"/>
            <a:r>
              <a:rPr lang="en-US" dirty="0"/>
              <a:t>Click to edit Master text styles</a:t>
            </a:r>
          </a:p>
        </p:txBody>
      </p:sp>
      <p:sp>
        <p:nvSpPr>
          <p:cNvPr id="10" name="Holder 2">
            <a:extLst>
              <a:ext uri="{FF2B5EF4-FFF2-40B4-BE49-F238E27FC236}">
                <a16:creationId xmlns:a16="http://schemas.microsoft.com/office/drawing/2014/main" id="{AA94DA10-D581-410D-A660-8027D11D3EDA}"/>
              </a:ext>
            </a:extLst>
          </p:cNvPr>
          <p:cNvSpPr>
            <a:spLocks noGrp="1"/>
          </p:cNvSpPr>
          <p:nvPr>
            <p:ph type="ftr" sz="quarter" idx="11"/>
          </p:nvPr>
        </p:nvSpPr>
        <p:spPr>
          <a:xfrm>
            <a:off x="10058400" y="6410325"/>
            <a:ext cx="1131888" cy="184150"/>
          </a:xfrm>
        </p:spPr>
        <p:txBody>
          <a:bodyPr/>
          <a:lstStyle>
            <a:lvl1pPr>
              <a:defRPr sz="1200" b="0" i="0">
                <a:solidFill>
                  <a:schemeClr val="bg1"/>
                </a:solidFill>
                <a:latin typeface="+mn-lt"/>
                <a:cs typeface="Roboto"/>
              </a:defRPr>
            </a:lvl1pPr>
          </a:lstStyle>
          <a:p>
            <a:pPr>
              <a:defRPr/>
            </a:pPr>
            <a:r>
              <a:rPr lang="en-US"/>
              <a:t>pharmacist.com</a:t>
            </a:r>
          </a:p>
        </p:txBody>
      </p:sp>
      <p:sp>
        <p:nvSpPr>
          <p:cNvPr id="11" name="Holder 4">
            <a:extLst>
              <a:ext uri="{FF2B5EF4-FFF2-40B4-BE49-F238E27FC236}">
                <a16:creationId xmlns:a16="http://schemas.microsoft.com/office/drawing/2014/main" id="{1D1ECE38-3CA6-4C1C-BB57-AAC955CB7E4C}"/>
              </a:ext>
            </a:extLst>
          </p:cNvPr>
          <p:cNvSpPr>
            <a:spLocks noGrp="1"/>
          </p:cNvSpPr>
          <p:nvPr>
            <p:ph type="sldNum" sz="quarter" idx="12"/>
          </p:nvPr>
        </p:nvSpPr>
        <p:spPr/>
        <p:txBody>
          <a:bodyPr/>
          <a:lstStyle>
            <a:lvl1pPr>
              <a:defRPr sz="1200" b="0" i="0">
                <a:solidFill>
                  <a:schemeClr val="bg1"/>
                </a:solidFill>
                <a:latin typeface="Roboto"/>
                <a:cs typeface="Roboto"/>
              </a:defRPr>
            </a:lvl1pPr>
          </a:lstStyle>
          <a:p>
            <a:pPr>
              <a:defRPr/>
            </a:pPr>
            <a:fld id="{7767EB4A-28E2-4FF8-9765-FB07418E499E}" type="slidenum">
              <a:rPr lang="en-US"/>
              <a:pPr>
                <a:defRPr/>
              </a:pPr>
              <a:t>‹#›</a:t>
            </a:fld>
            <a:endParaRPr lang="en-US" dirty="0"/>
          </a:p>
        </p:txBody>
      </p:sp>
    </p:spTree>
    <p:extLst>
      <p:ext uri="{BB962C8B-B14F-4D97-AF65-F5344CB8AC3E}">
        <p14:creationId xmlns:p14="http://schemas.microsoft.com/office/powerpoint/2010/main" val="2056719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bk object 16">
            <a:extLst>
              <a:ext uri="{FF2B5EF4-FFF2-40B4-BE49-F238E27FC236}">
                <a16:creationId xmlns:a16="http://schemas.microsoft.com/office/drawing/2014/main" id="{78200B34-78BC-4BBF-BEE0-504A4375880A}"/>
              </a:ext>
            </a:extLst>
          </p:cNvPr>
          <p:cNvSpPr>
            <a:spLocks/>
          </p:cNvSpPr>
          <p:nvPr/>
        </p:nvSpPr>
        <p:spPr bwMode="auto">
          <a:xfrm>
            <a:off x="0" y="0"/>
            <a:ext cx="12192000" cy="6858000"/>
          </a:xfrm>
          <a:custGeom>
            <a:avLst/>
            <a:gdLst>
              <a:gd name="T0" fmla="*/ 0 w 12192000"/>
              <a:gd name="T1" fmla="*/ 6858000 h 6858000"/>
              <a:gd name="T2" fmla="*/ 12191695 w 12192000"/>
              <a:gd name="T3" fmla="*/ 6858000 h 6858000"/>
              <a:gd name="T4" fmla="*/ 12191695 w 12192000"/>
              <a:gd name="T5" fmla="*/ 0 h 6858000"/>
              <a:gd name="T6" fmla="*/ 0 w 12192000"/>
              <a:gd name="T7" fmla="*/ 0 h 6858000"/>
              <a:gd name="T8" fmla="*/ 0 w 12192000"/>
              <a:gd name="T9" fmla="*/ 6858000 h 6858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192000" h="6858000">
                <a:moveTo>
                  <a:pt x="0" y="6858000"/>
                </a:moveTo>
                <a:lnTo>
                  <a:pt x="12191695" y="6858000"/>
                </a:lnTo>
                <a:lnTo>
                  <a:pt x="12191695" y="0"/>
                </a:lnTo>
                <a:lnTo>
                  <a:pt x="0" y="0"/>
                </a:lnTo>
                <a:lnTo>
                  <a:pt x="0" y="6858000"/>
                </a:lnTo>
                <a:close/>
              </a:path>
            </a:pathLst>
          </a:custGeom>
          <a:solidFill>
            <a:srgbClr val="4A5EAB"/>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9" name="TextBox 8">
            <a:extLst>
              <a:ext uri="{FF2B5EF4-FFF2-40B4-BE49-F238E27FC236}">
                <a16:creationId xmlns:a16="http://schemas.microsoft.com/office/drawing/2014/main" id="{FA3037A8-1BB0-4545-AF7D-D43A5D53E63B}"/>
              </a:ext>
            </a:extLst>
          </p:cNvPr>
          <p:cNvSpPr txBox="1">
            <a:spLocks noChangeArrowheads="1"/>
          </p:cNvSpPr>
          <p:nvPr userDrawn="1"/>
        </p:nvSpPr>
        <p:spPr bwMode="auto">
          <a:xfrm>
            <a:off x="381000" y="6172200"/>
            <a:ext cx="4191000" cy="307975"/>
          </a:xfrm>
          <a:prstGeom prst="rect">
            <a:avLst/>
          </a:prstGeom>
          <a:noFill/>
          <a:ln>
            <a:noFill/>
          </a:ln>
        </p:spPr>
        <p:txBody>
          <a:bodyPr>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defRPr>
            </a:lvl9pPr>
          </a:lstStyle>
          <a:p>
            <a:pPr defTabSz="914400" eaLnBrk="1" hangingPunct="1">
              <a:defRPr/>
            </a:pPr>
            <a:r>
              <a:rPr lang="en-US" altLang="en-US" sz="1400" i="1">
                <a:solidFill>
                  <a:schemeClr val="bg1"/>
                </a:solidFill>
                <a:latin typeface="Palatino Linotype" panose="02040502050505030304" pitchFamily="18" charset="0"/>
              </a:rPr>
              <a:t>For Every Pharmacist. For All of Pharmacy.</a:t>
            </a:r>
            <a:endParaRPr lang="en-US" altLang="en-US" sz="1400">
              <a:solidFill>
                <a:schemeClr val="bg1"/>
              </a:solidFill>
              <a:latin typeface="Palatino Linotype" panose="02040502050505030304" pitchFamily="18" charset="0"/>
            </a:endParaRPr>
          </a:p>
        </p:txBody>
      </p:sp>
      <p:sp>
        <p:nvSpPr>
          <p:cNvPr id="6" name="Holder 2"/>
          <p:cNvSpPr>
            <a:spLocks noGrp="1"/>
          </p:cNvSpPr>
          <p:nvPr>
            <p:ph type="title"/>
          </p:nvPr>
        </p:nvSpPr>
        <p:spPr>
          <a:xfrm>
            <a:off x="444499" y="2286000"/>
            <a:ext cx="11328243" cy="897948"/>
          </a:xfrm>
          <a:prstGeom prst="rect">
            <a:avLst/>
          </a:prstGeom>
        </p:spPr>
        <p:txBody>
          <a:bodyPr lIns="0" tIns="0" rIns="0" bIns="0"/>
          <a:lstStyle>
            <a:lvl1pPr>
              <a:defRPr sz="5050" b="0" i="0">
                <a:solidFill>
                  <a:schemeClr val="bg1"/>
                </a:solidFill>
                <a:latin typeface="+mj-lt"/>
                <a:cs typeface="Roboto-Thin"/>
              </a:defRPr>
            </a:lvl1pPr>
          </a:lstStyle>
          <a:p>
            <a:endParaRPr dirty="0"/>
          </a:p>
        </p:txBody>
      </p:sp>
      <p:sp>
        <p:nvSpPr>
          <p:cNvPr id="7" name="Holder 3"/>
          <p:cNvSpPr>
            <a:spLocks noGrp="1"/>
          </p:cNvSpPr>
          <p:nvPr>
            <p:ph type="body" idx="1"/>
          </p:nvPr>
        </p:nvSpPr>
        <p:spPr>
          <a:xfrm>
            <a:off x="444500" y="3883808"/>
            <a:ext cx="11328242" cy="307777"/>
          </a:xfrm>
        </p:spPr>
        <p:txBody>
          <a:bodyPr/>
          <a:lstStyle>
            <a:lvl1pPr>
              <a:defRPr b="0" i="0">
                <a:solidFill>
                  <a:srgbClr val="00B3AA"/>
                </a:solidFill>
                <a:latin typeface="+mn-lt"/>
                <a:ea typeface="Roboto Medium" panose="02000000000000000000"/>
              </a:defRPr>
            </a:lvl1pPr>
          </a:lstStyle>
          <a:p>
            <a:endParaRPr dirty="0"/>
          </a:p>
        </p:txBody>
      </p:sp>
      <p:sp>
        <p:nvSpPr>
          <p:cNvPr id="8" name="Text Placeholder 9"/>
          <p:cNvSpPr>
            <a:spLocks noGrp="1"/>
          </p:cNvSpPr>
          <p:nvPr>
            <p:ph type="body" sz="quarter" idx="10"/>
          </p:nvPr>
        </p:nvSpPr>
        <p:spPr>
          <a:xfrm>
            <a:off x="457200" y="4493407"/>
            <a:ext cx="11315542" cy="398037"/>
          </a:xfrm>
        </p:spPr>
        <p:txBody>
          <a:bodyPr/>
          <a:lstStyle>
            <a:lvl1pPr>
              <a:defRPr sz="2400" b="0" i="0">
                <a:solidFill>
                  <a:schemeClr val="bg1"/>
                </a:solidFill>
                <a:latin typeface="+mn-lt"/>
                <a:ea typeface="Roboto Light" panose="02000000000000000000"/>
              </a:defRPr>
            </a:lvl1pPr>
            <a:lvl2pPr>
              <a:defRPr sz="2400">
                <a:latin typeface="Roboto" panose="02000000000000000000" pitchFamily="2" charset="0"/>
                <a:ea typeface="Roboto" panose="02000000000000000000" pitchFamily="2" charset="0"/>
              </a:defRPr>
            </a:lvl2pPr>
            <a:lvl3pPr>
              <a:defRPr sz="2400">
                <a:latin typeface="Roboto" panose="02000000000000000000" pitchFamily="2" charset="0"/>
                <a:ea typeface="Roboto" panose="02000000000000000000" pitchFamily="2" charset="0"/>
              </a:defRPr>
            </a:lvl3pPr>
            <a:lvl4pPr>
              <a:defRPr sz="2400">
                <a:latin typeface="Roboto" panose="02000000000000000000" pitchFamily="2" charset="0"/>
                <a:ea typeface="Roboto" panose="02000000000000000000" pitchFamily="2" charset="0"/>
              </a:defRPr>
            </a:lvl4pPr>
            <a:lvl5pPr>
              <a:defRPr sz="2400">
                <a:latin typeface="Roboto" panose="02000000000000000000" pitchFamily="2" charset="0"/>
                <a:ea typeface="Roboto" panose="02000000000000000000" pitchFamily="2" charset="0"/>
              </a:defRPr>
            </a:lvl5pPr>
          </a:lstStyle>
          <a:p>
            <a:pPr lvl="0"/>
            <a:r>
              <a:rPr lang="en-US" dirty="0"/>
              <a:t>Click to edit Master text styles</a:t>
            </a:r>
          </a:p>
        </p:txBody>
      </p:sp>
      <p:sp>
        <p:nvSpPr>
          <p:cNvPr id="10" name="Holder 2">
            <a:extLst>
              <a:ext uri="{FF2B5EF4-FFF2-40B4-BE49-F238E27FC236}">
                <a16:creationId xmlns:a16="http://schemas.microsoft.com/office/drawing/2014/main" id="{75874D96-DD5B-4609-86A7-04675192A514}"/>
              </a:ext>
            </a:extLst>
          </p:cNvPr>
          <p:cNvSpPr>
            <a:spLocks noGrp="1"/>
          </p:cNvSpPr>
          <p:nvPr>
            <p:ph type="ftr" sz="quarter" idx="11"/>
          </p:nvPr>
        </p:nvSpPr>
        <p:spPr>
          <a:xfrm>
            <a:off x="10058400" y="6400800"/>
            <a:ext cx="1131888" cy="184150"/>
          </a:xfrm>
        </p:spPr>
        <p:txBody>
          <a:bodyPr/>
          <a:lstStyle>
            <a:lvl1pPr>
              <a:defRPr sz="1200" b="0" i="0">
                <a:solidFill>
                  <a:schemeClr val="bg1"/>
                </a:solidFill>
                <a:latin typeface="+mn-lt"/>
                <a:cs typeface="Roboto"/>
              </a:defRPr>
            </a:lvl1pPr>
          </a:lstStyle>
          <a:p>
            <a:pPr>
              <a:defRPr/>
            </a:pPr>
            <a:r>
              <a:rPr lang="en-US"/>
              <a:t>pharmacist.com</a:t>
            </a:r>
          </a:p>
        </p:txBody>
      </p:sp>
      <p:sp>
        <p:nvSpPr>
          <p:cNvPr id="11" name="Holder 4">
            <a:extLst>
              <a:ext uri="{FF2B5EF4-FFF2-40B4-BE49-F238E27FC236}">
                <a16:creationId xmlns:a16="http://schemas.microsoft.com/office/drawing/2014/main" id="{8039979B-AE32-41FC-906A-6AE59751FECA}"/>
              </a:ext>
            </a:extLst>
          </p:cNvPr>
          <p:cNvSpPr>
            <a:spLocks noGrp="1"/>
          </p:cNvSpPr>
          <p:nvPr>
            <p:ph type="sldNum" sz="quarter" idx="12"/>
          </p:nvPr>
        </p:nvSpPr>
        <p:spPr/>
        <p:txBody>
          <a:bodyPr/>
          <a:lstStyle>
            <a:lvl1pPr>
              <a:defRPr sz="1200" b="0" i="0">
                <a:solidFill>
                  <a:schemeClr val="bg1"/>
                </a:solidFill>
                <a:latin typeface="Roboto"/>
                <a:cs typeface="Roboto"/>
              </a:defRPr>
            </a:lvl1pPr>
          </a:lstStyle>
          <a:p>
            <a:pPr>
              <a:defRPr/>
            </a:pPr>
            <a:fld id="{BEDE479B-9066-48C4-9297-008CFC426200}" type="slidenum">
              <a:rPr lang="en-US"/>
              <a:pPr>
                <a:defRPr/>
              </a:pPr>
              <a:t>‹#›</a:t>
            </a:fld>
            <a:endParaRPr lang="en-US" dirty="0"/>
          </a:p>
        </p:txBody>
      </p:sp>
    </p:spTree>
    <p:extLst>
      <p:ext uri="{BB962C8B-B14F-4D97-AF65-F5344CB8AC3E}">
        <p14:creationId xmlns:p14="http://schemas.microsoft.com/office/powerpoint/2010/main" val="4121645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pic>
        <p:nvPicPr>
          <p:cNvPr id="4" name="Picture 10">
            <a:extLst>
              <a:ext uri="{FF2B5EF4-FFF2-40B4-BE49-F238E27FC236}">
                <a16:creationId xmlns:a16="http://schemas.microsoft.com/office/drawing/2014/main" id="{45823070-A910-4FB3-A303-78A50969362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val 4">
            <a:extLst>
              <a:ext uri="{FF2B5EF4-FFF2-40B4-BE49-F238E27FC236}">
                <a16:creationId xmlns:a16="http://schemas.microsoft.com/office/drawing/2014/main" id="{1AAA3CFA-3E51-4550-B599-D5545E087F80}"/>
              </a:ext>
            </a:extLst>
          </p:cNvPr>
          <p:cNvSpPr/>
          <p:nvPr userDrawn="1"/>
        </p:nvSpPr>
        <p:spPr>
          <a:xfrm>
            <a:off x="211138" y="369888"/>
            <a:ext cx="2066925" cy="1460500"/>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6" name="Picture 6">
            <a:extLst>
              <a:ext uri="{FF2B5EF4-FFF2-40B4-BE49-F238E27FC236}">
                <a16:creationId xmlns:a16="http://schemas.microsoft.com/office/drawing/2014/main" id="{F3055072-1FD1-45A4-8A1D-4E8F038CBB69}"/>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96863" y="835025"/>
            <a:ext cx="1895475"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
          <p:cNvSpPr>
            <a:spLocks noGrp="1" noChangeArrowheads="1"/>
          </p:cNvSpPr>
          <p:nvPr>
            <p:ph type="ctrTitle"/>
          </p:nvPr>
        </p:nvSpPr>
        <p:spPr>
          <a:xfrm>
            <a:off x="3018971" y="1158969"/>
            <a:ext cx="8432800" cy="822231"/>
          </a:xfrm>
        </p:spPr>
        <p:txBody>
          <a:bodyPr/>
          <a:lstStyle>
            <a:lvl1pPr algn="ctr">
              <a:lnSpc>
                <a:spcPct val="90000"/>
              </a:lnSpc>
              <a:defRPr>
                <a:solidFill>
                  <a:schemeClr val="bg1"/>
                </a:solidFill>
              </a:defRPr>
            </a:lvl1pPr>
          </a:lstStyle>
          <a:p>
            <a:r>
              <a:rPr lang="en-US" dirty="0"/>
              <a:t>Click to edit Master title style</a:t>
            </a:r>
          </a:p>
        </p:txBody>
      </p:sp>
      <p:sp>
        <p:nvSpPr>
          <p:cNvPr id="10" name="Rectangle 3"/>
          <p:cNvSpPr>
            <a:spLocks noGrp="1" noChangeArrowheads="1"/>
          </p:cNvSpPr>
          <p:nvPr>
            <p:ph type="subTitle" idx="1"/>
          </p:nvPr>
        </p:nvSpPr>
        <p:spPr>
          <a:xfrm>
            <a:off x="2968171" y="4637314"/>
            <a:ext cx="8483600" cy="1752600"/>
          </a:xfrm>
        </p:spPr>
        <p:txBody>
          <a:bodyPr/>
          <a:lstStyle>
            <a:lvl1pPr marL="0" indent="0" algn="ctr">
              <a:lnSpc>
                <a:spcPct val="90000"/>
              </a:lnSpc>
              <a:buFont typeface="Times" charset="0"/>
              <a:buNone/>
              <a:defRPr sz="3600" b="1">
                <a:solidFill>
                  <a:srgbClr val="045184"/>
                </a:solidFill>
              </a:defRPr>
            </a:lvl1pPr>
          </a:lstStyle>
          <a:p>
            <a:r>
              <a:rPr lang="en-US" dirty="0"/>
              <a:t>Click to edit Master subtitle style</a:t>
            </a:r>
          </a:p>
        </p:txBody>
      </p:sp>
      <p:sp>
        <p:nvSpPr>
          <p:cNvPr id="7" name="Slide Number Placeholder 5">
            <a:extLst>
              <a:ext uri="{FF2B5EF4-FFF2-40B4-BE49-F238E27FC236}">
                <a16:creationId xmlns:a16="http://schemas.microsoft.com/office/drawing/2014/main" id="{7839B80E-0766-4331-AC03-6DEAFBA4D89A}"/>
              </a:ext>
            </a:extLst>
          </p:cNvPr>
          <p:cNvSpPr>
            <a:spLocks noGrp="1"/>
          </p:cNvSpPr>
          <p:nvPr>
            <p:ph type="sldNum" sz="quarter" idx="10"/>
          </p:nvPr>
        </p:nvSpPr>
        <p:spPr>
          <a:xfrm>
            <a:off x="11253788" y="6964363"/>
            <a:ext cx="682625" cy="365125"/>
          </a:xfrm>
        </p:spPr>
        <p:txBody>
          <a:bodyPr/>
          <a:lstStyle>
            <a:lvl1pPr marL="0">
              <a:spcBef>
                <a:spcPct val="0"/>
              </a:spcBef>
              <a:defRPr sz="1400">
                <a:solidFill>
                  <a:srgbClr val="045184"/>
                </a:solidFill>
              </a:defRPr>
            </a:lvl1pPr>
          </a:lstStyle>
          <a:p>
            <a:pPr>
              <a:defRPr/>
            </a:pPr>
            <a:fld id="{CB1859C6-EE0C-49E0-A893-02FC5BE8944E}" type="slidenum">
              <a:rPr lang="en-US" altLang="en-US"/>
              <a:pPr>
                <a:defRPr/>
              </a:pPr>
              <a:t>‹#›</a:t>
            </a:fld>
            <a:endParaRPr lang="en-US" altLang="en-US"/>
          </a:p>
        </p:txBody>
      </p:sp>
    </p:spTree>
    <p:extLst>
      <p:ext uri="{BB962C8B-B14F-4D97-AF65-F5344CB8AC3E}">
        <p14:creationId xmlns:p14="http://schemas.microsoft.com/office/powerpoint/2010/main" val="3512431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655559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3" name="Holder 3"/>
          <p:cNvSpPr>
            <a:spLocks noGrp="1"/>
          </p:cNvSpPr>
          <p:nvPr>
            <p:ph type="body" idx="1"/>
          </p:nvPr>
        </p:nvSpPr>
        <p:spPr>
          <a:xfrm>
            <a:off x="444500" y="1890538"/>
            <a:ext cx="5651500" cy="276999"/>
          </a:xfrm>
        </p:spPr>
        <p:txBody>
          <a:bodyPr lIns="0" tIns="0" rIns="0" bIns="0"/>
          <a:lstStyle>
            <a:lvl1pPr>
              <a:defRPr b="0" i="0">
                <a:solidFill>
                  <a:srgbClr val="00B3AA"/>
                </a:solidFill>
                <a:latin typeface="+mn-lt"/>
                <a:ea typeface="Roboto Medium" panose="02000000000000000000"/>
              </a:defRPr>
            </a:lvl1pPr>
          </a:lstStyle>
          <a:p>
            <a:endParaRPr/>
          </a:p>
        </p:txBody>
      </p:sp>
      <p:sp>
        <p:nvSpPr>
          <p:cNvPr id="4" name="Holder 4"/>
          <p:cNvSpPr>
            <a:spLocks noGrp="1"/>
          </p:cNvSpPr>
          <p:nvPr>
            <p:ph type="ftr" sz="quarter" idx="5"/>
          </p:nvPr>
        </p:nvSpPr>
        <p:spPr/>
        <p:txBody>
          <a:bodyPr lIns="0" tIns="0" rIns="0" bIns="0"/>
          <a:lstStyle>
            <a:lvl1pPr>
              <a:defRPr sz="1200" b="0" i="0">
                <a:solidFill>
                  <a:srgbClr val="969799"/>
                </a:solidFill>
                <a:latin typeface="Roboto"/>
                <a:cs typeface="Roboto"/>
              </a:defRPr>
            </a:lvl1pPr>
          </a:lstStyle>
          <a:p>
            <a:pPr marL="12700">
              <a:lnSpc>
                <a:spcPct val="100000"/>
              </a:lnSpc>
              <a:spcBef>
                <a:spcPts val="10"/>
              </a:spcBef>
            </a:pPr>
            <a:r>
              <a:t>pharmacist.com</a:t>
            </a:r>
          </a:p>
        </p:txBody>
      </p:sp>
      <p:sp>
        <p:nvSpPr>
          <p:cNvPr id="6" name="Holder 6"/>
          <p:cNvSpPr>
            <a:spLocks noGrp="1"/>
          </p:cNvSpPr>
          <p:nvPr>
            <p:ph type="sldNum" sz="quarter" idx="7"/>
          </p:nvPr>
        </p:nvSpPr>
        <p:spPr/>
        <p:txBody>
          <a:bodyPr lIns="0" tIns="0" rIns="0" bIns="0"/>
          <a:lstStyle>
            <a:lvl1pPr>
              <a:defRPr sz="1200" b="0" i="0">
                <a:solidFill>
                  <a:srgbClr val="969799"/>
                </a:solidFill>
                <a:latin typeface="Roboto"/>
                <a:cs typeface="Roboto"/>
              </a:defRPr>
            </a:lvl1pPr>
          </a:lstStyle>
          <a:p>
            <a:pPr marL="38100">
              <a:lnSpc>
                <a:spcPct val="100000"/>
              </a:lnSpc>
              <a:spcBef>
                <a:spcPts val="10"/>
              </a:spcBef>
            </a:pPr>
            <a:fld id="{81D60167-4931-47E6-BA6A-407CBD079E47}" type="slidenum">
              <a:rPr dirty="0"/>
              <a:t>‹#›</a:t>
            </a:fld>
            <a:endParaRPr/>
          </a:p>
        </p:txBody>
      </p:sp>
      <p:sp>
        <p:nvSpPr>
          <p:cNvPr id="7" name="Rectangle 6">
            <a:extLst>
              <a:ext uri="{FF2B5EF4-FFF2-40B4-BE49-F238E27FC236}">
                <a16:creationId xmlns:a16="http://schemas.microsoft.com/office/drawing/2014/main" id="{80C09AD9-3BB0-1A43-8683-1B70E5E2150A}"/>
              </a:ext>
            </a:extLst>
          </p:cNvPr>
          <p:cNvSpPr/>
          <p:nvPr userDrawn="1"/>
        </p:nvSpPr>
        <p:spPr>
          <a:xfrm>
            <a:off x="0" y="0"/>
            <a:ext cx="12192000" cy="808075"/>
          </a:xfrm>
          <a:prstGeom prst="rect">
            <a:avLst/>
          </a:prstGeom>
          <a:solidFill>
            <a:srgbClr val="4A5F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0ADA10A2-1048-1449-AE68-484C792BD4F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4500" y="252185"/>
            <a:ext cx="1130395" cy="357415"/>
          </a:xfrm>
          <a:prstGeom prst="rect">
            <a:avLst/>
          </a:prstGeom>
        </p:spPr>
      </p:pic>
      <p:sp>
        <p:nvSpPr>
          <p:cNvPr id="11" name="TextBox 10">
            <a:extLst>
              <a:ext uri="{FF2B5EF4-FFF2-40B4-BE49-F238E27FC236}">
                <a16:creationId xmlns:a16="http://schemas.microsoft.com/office/drawing/2014/main" id="{734CF006-A965-564F-AE51-0E7F31061310}"/>
              </a:ext>
            </a:extLst>
          </p:cNvPr>
          <p:cNvSpPr txBox="1"/>
          <p:nvPr userDrawn="1"/>
        </p:nvSpPr>
        <p:spPr>
          <a:xfrm>
            <a:off x="7696200" y="304800"/>
            <a:ext cx="4191000"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i="1" kern="1200">
                <a:solidFill>
                  <a:schemeClr val="bg1"/>
                </a:solidFill>
                <a:effectLst/>
                <a:latin typeface="Palatino Linotype" panose="02040502050505030304" pitchFamily="18" charset="0"/>
                <a:ea typeface="+mn-ea"/>
                <a:cs typeface="+mn-cs"/>
              </a:rPr>
              <a:t>For Every Pharmacist. For All of Pharmacy.</a:t>
            </a:r>
            <a:endParaRPr lang="en-US" sz="1400" kern="1200">
              <a:solidFill>
                <a:schemeClr val="bg1"/>
              </a:solidFill>
              <a:effectLst/>
              <a:latin typeface="Palatino Linotype" panose="02040502050505030304" pitchFamily="18" charset="0"/>
              <a:ea typeface="+mn-ea"/>
              <a:cs typeface="+mn-cs"/>
            </a:endParaRPr>
          </a:p>
        </p:txBody>
      </p:sp>
      <p:sp>
        <p:nvSpPr>
          <p:cNvPr id="14" name="Text Placeholder 13">
            <a:extLst>
              <a:ext uri="{FF2B5EF4-FFF2-40B4-BE49-F238E27FC236}">
                <a16:creationId xmlns:a16="http://schemas.microsoft.com/office/drawing/2014/main" id="{3913E056-797F-C44D-BC3B-D4C1329B5B18}"/>
              </a:ext>
            </a:extLst>
          </p:cNvPr>
          <p:cNvSpPr>
            <a:spLocks noGrp="1"/>
          </p:cNvSpPr>
          <p:nvPr>
            <p:ph type="body" sz="quarter" idx="10"/>
          </p:nvPr>
        </p:nvSpPr>
        <p:spPr>
          <a:xfrm>
            <a:off x="457200" y="2438400"/>
            <a:ext cx="11353800" cy="1846659"/>
          </a:xfrm>
        </p:spPr>
        <p:txBody>
          <a:bodyPr numCol="1"/>
          <a:lstStyle>
            <a:lvl1pPr>
              <a:defRPr sz="2400" b="0" i="0">
                <a:latin typeface="+mn-lt"/>
                <a:ea typeface="Roboto Light" panose="02000000000000000000"/>
              </a:defRPr>
            </a:lvl1pPr>
            <a:lvl2pPr>
              <a:defRPr sz="2400" b="0" i="0">
                <a:latin typeface="+mn-lt"/>
                <a:ea typeface="Roboto Light" panose="02000000000000000000"/>
              </a:defRPr>
            </a:lvl2pPr>
            <a:lvl3pPr>
              <a:defRPr sz="2400" b="0" i="0">
                <a:latin typeface="+mn-lt"/>
                <a:ea typeface="Roboto Light" panose="02000000000000000000"/>
              </a:defRPr>
            </a:lvl3pPr>
            <a:lvl4pPr>
              <a:defRPr sz="2400" b="0" i="0">
                <a:latin typeface="+mn-lt"/>
                <a:ea typeface="Roboto Light" panose="02000000000000000000"/>
              </a:defRPr>
            </a:lvl4pPr>
            <a:lvl5pPr>
              <a:defRPr sz="2400" b="0" i="0">
                <a:latin typeface="+mn-lt"/>
                <a:ea typeface="Roboto Light" panose="0200000000000000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78292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Content Placeholder 2"/>
          <p:cNvSpPr>
            <a:spLocks noGrp="1"/>
          </p:cNvSpPr>
          <p:nvPr>
            <p:ph idx="1"/>
          </p:nvPr>
        </p:nvSpPr>
        <p:spPr>
          <a:xfrm>
            <a:off x="293913" y="862693"/>
            <a:ext cx="11593286" cy="4950278"/>
          </a:xfrm>
        </p:spPr>
        <p:txBody>
          <a:bodyPr>
            <a:normAutofit/>
          </a:bodyPr>
          <a:lstStyle>
            <a:lvl1pPr>
              <a:buClr>
                <a:srgbClr val="23ADBF"/>
              </a:buClr>
              <a:defRPr sz="2000"/>
            </a:lvl1pPr>
            <a:lvl2pPr>
              <a:buClr>
                <a:srgbClr val="23ADBF"/>
              </a:buClr>
              <a:defRPr sz="2000"/>
            </a:lvl2pPr>
            <a:lvl3pPr>
              <a:buClr>
                <a:srgbClr val="23ADBF"/>
              </a:buClr>
              <a:defRPr sz="2000"/>
            </a:lvl3pPr>
            <a:lvl4pPr>
              <a:buClr>
                <a:srgbClr val="23ADBF"/>
              </a:buClr>
              <a:defRPr sz="2000"/>
            </a:lvl4pPr>
            <a:lvl5pPr>
              <a:buClr>
                <a:srgbClr val="23ADBF"/>
              </a:buCl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1"/>
          <p:cNvSpPr>
            <a:spLocks noGrp="1"/>
          </p:cNvSpPr>
          <p:nvPr>
            <p:ph type="title"/>
          </p:nvPr>
        </p:nvSpPr>
        <p:spPr>
          <a:xfrm>
            <a:off x="1937656" y="108008"/>
            <a:ext cx="9949543" cy="632221"/>
          </a:xfrm>
        </p:spPr>
        <p:txBody>
          <a:bodyPr/>
          <a:lstStyle>
            <a:lvl1pPr>
              <a:defRPr sz="2800" b="1">
                <a:solidFill>
                  <a:srgbClr val="FFFFFF"/>
                </a:solidFill>
              </a:defRPr>
            </a:lvl1pPr>
          </a:lstStyle>
          <a:p>
            <a:r>
              <a:rPr lang="en-US" dirty="0"/>
              <a:t>Click to edit Master title style</a:t>
            </a:r>
          </a:p>
        </p:txBody>
      </p:sp>
      <p:sp>
        <p:nvSpPr>
          <p:cNvPr id="4" name="Slide Number Placeholder 5">
            <a:extLst>
              <a:ext uri="{FF2B5EF4-FFF2-40B4-BE49-F238E27FC236}">
                <a16:creationId xmlns:a16="http://schemas.microsoft.com/office/drawing/2014/main" id="{BAEEA9D6-9A58-4609-AA79-14C69D1C639E}"/>
              </a:ext>
            </a:extLst>
          </p:cNvPr>
          <p:cNvSpPr>
            <a:spLocks noGrp="1"/>
          </p:cNvSpPr>
          <p:nvPr>
            <p:ph type="sldNum" sz="quarter" idx="10"/>
          </p:nvPr>
        </p:nvSpPr>
        <p:spPr>
          <a:xfrm>
            <a:off x="11268075" y="6448425"/>
            <a:ext cx="684213" cy="365125"/>
          </a:xfrm>
        </p:spPr>
        <p:txBody>
          <a:bodyPr/>
          <a:lstStyle>
            <a:lvl1pPr marL="0">
              <a:spcBef>
                <a:spcPct val="0"/>
              </a:spcBef>
              <a:defRPr/>
            </a:lvl1pPr>
          </a:lstStyle>
          <a:p>
            <a:pPr>
              <a:defRPr/>
            </a:pPr>
            <a:fld id="{4909BA52-EA87-4399-97E8-A51335D94869}" type="slidenum">
              <a:rPr lang="en-US" altLang="en-US"/>
              <a:pPr>
                <a:defRPr/>
              </a:pPr>
              <a:t>‹#›</a:t>
            </a:fld>
            <a:endParaRPr lang="en-US" altLang="en-US"/>
          </a:p>
        </p:txBody>
      </p:sp>
    </p:spTree>
    <p:extLst>
      <p:ext uri="{BB962C8B-B14F-4D97-AF65-F5344CB8AC3E}">
        <p14:creationId xmlns:p14="http://schemas.microsoft.com/office/powerpoint/2010/main" val="444446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Quote with Caption">
    <p:spTree>
      <p:nvGrpSpPr>
        <p:cNvPr id="1" name=""/>
        <p:cNvGrpSpPr/>
        <p:nvPr/>
      </p:nvGrpSpPr>
      <p:grpSpPr>
        <a:xfrm>
          <a:off x="0" y="0"/>
          <a:ext cx="0" cy="0"/>
          <a:chOff x="0" y="0"/>
          <a:chExt cx="0" cy="0"/>
        </a:xfrm>
      </p:grpSpPr>
      <p:sp>
        <p:nvSpPr>
          <p:cNvPr id="2" name="Content Placeholder 2"/>
          <p:cNvSpPr>
            <a:spLocks noGrp="1"/>
          </p:cNvSpPr>
          <p:nvPr>
            <p:ph idx="1"/>
          </p:nvPr>
        </p:nvSpPr>
        <p:spPr>
          <a:xfrm>
            <a:off x="217715" y="862692"/>
            <a:ext cx="11734172" cy="4928507"/>
          </a:xfrm>
        </p:spPr>
        <p:txBody>
          <a:bodyPr>
            <a:normAutofit/>
          </a:bodyPr>
          <a:lstStyle>
            <a:lvl1pPr>
              <a:buClr>
                <a:srgbClr val="23ADBF"/>
              </a:buClr>
              <a:defRPr sz="2000"/>
            </a:lvl1pPr>
            <a:lvl2pPr>
              <a:buClr>
                <a:srgbClr val="23ADBF"/>
              </a:buClr>
              <a:defRPr sz="2000"/>
            </a:lvl2pPr>
            <a:lvl3pPr>
              <a:buClr>
                <a:srgbClr val="23ADBF"/>
              </a:buClr>
              <a:defRPr sz="2000"/>
            </a:lvl3pPr>
            <a:lvl4pPr>
              <a:buClr>
                <a:srgbClr val="23ADBF"/>
              </a:buClr>
              <a:defRPr sz="2000"/>
            </a:lvl4pPr>
            <a:lvl5pPr>
              <a:buClr>
                <a:srgbClr val="23ADBF"/>
              </a:buCl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1"/>
          <p:cNvSpPr>
            <a:spLocks noGrp="1"/>
          </p:cNvSpPr>
          <p:nvPr>
            <p:ph type="title"/>
          </p:nvPr>
        </p:nvSpPr>
        <p:spPr>
          <a:xfrm>
            <a:off x="1872343" y="97123"/>
            <a:ext cx="10079544" cy="523364"/>
          </a:xfrm>
        </p:spPr>
        <p:txBody>
          <a:bodyPr/>
          <a:lstStyle>
            <a:lvl1pPr>
              <a:defRPr sz="2800" b="1">
                <a:solidFill>
                  <a:srgbClr val="FFFFFF"/>
                </a:solidFill>
              </a:defRPr>
            </a:lvl1pPr>
          </a:lstStyle>
          <a:p>
            <a:r>
              <a:rPr lang="en-US" dirty="0"/>
              <a:t>Click to edit Master title style</a:t>
            </a:r>
          </a:p>
        </p:txBody>
      </p:sp>
      <p:sp>
        <p:nvSpPr>
          <p:cNvPr id="4" name="Slide Number Placeholder 5">
            <a:extLst>
              <a:ext uri="{FF2B5EF4-FFF2-40B4-BE49-F238E27FC236}">
                <a16:creationId xmlns:a16="http://schemas.microsoft.com/office/drawing/2014/main" id="{14DC249E-05A5-4406-8F5E-78D6B088A9B8}"/>
              </a:ext>
            </a:extLst>
          </p:cNvPr>
          <p:cNvSpPr>
            <a:spLocks noGrp="1"/>
          </p:cNvSpPr>
          <p:nvPr>
            <p:ph type="sldNum" sz="quarter" idx="10"/>
          </p:nvPr>
        </p:nvSpPr>
        <p:spPr>
          <a:xfrm>
            <a:off x="11268075" y="6448425"/>
            <a:ext cx="684213" cy="365125"/>
          </a:xfrm>
        </p:spPr>
        <p:txBody>
          <a:bodyPr/>
          <a:lstStyle>
            <a:lvl1pPr marL="0">
              <a:spcBef>
                <a:spcPct val="0"/>
              </a:spcBef>
              <a:defRPr/>
            </a:lvl1pPr>
          </a:lstStyle>
          <a:p>
            <a:pPr>
              <a:defRPr/>
            </a:pPr>
            <a:fld id="{B1073DE3-35F4-493F-AF14-3B761E3B8570}" type="slidenum">
              <a:rPr lang="en-US" altLang="en-US"/>
              <a:pPr>
                <a:defRPr/>
              </a:pPr>
              <a:t>‹#›</a:t>
            </a:fld>
            <a:endParaRPr lang="en-US" altLang="en-US"/>
          </a:p>
        </p:txBody>
      </p:sp>
    </p:spTree>
    <p:extLst>
      <p:ext uri="{BB962C8B-B14F-4D97-AF65-F5344CB8AC3E}">
        <p14:creationId xmlns:p14="http://schemas.microsoft.com/office/powerpoint/2010/main" val="2828555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1872343" y="97123"/>
            <a:ext cx="10079544" cy="523364"/>
          </a:xfrm>
        </p:spPr>
        <p:txBody>
          <a:bodyPr/>
          <a:lstStyle>
            <a:lvl1pPr>
              <a:defRPr sz="2800" b="1">
                <a:solidFill>
                  <a:srgbClr val="FFFFFF"/>
                </a:solidFill>
              </a:defRPr>
            </a:lvl1pPr>
          </a:lstStyle>
          <a:p>
            <a:r>
              <a:rPr lang="en-US" dirty="0"/>
              <a:t>Click to edit Master title style</a:t>
            </a:r>
          </a:p>
        </p:txBody>
      </p:sp>
      <p:sp>
        <p:nvSpPr>
          <p:cNvPr id="3" name="Content Placeholder 2"/>
          <p:cNvSpPr>
            <a:spLocks noGrp="1"/>
          </p:cNvSpPr>
          <p:nvPr>
            <p:ph sz="half" idx="1"/>
          </p:nvPr>
        </p:nvSpPr>
        <p:spPr>
          <a:xfrm>
            <a:off x="457199" y="1200151"/>
            <a:ext cx="5290457" cy="4166506"/>
          </a:xfrm>
          <a:ln>
            <a:noFill/>
          </a:ln>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57257" y="1191987"/>
            <a:ext cx="5464629" cy="417466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a:extLst>
              <a:ext uri="{FF2B5EF4-FFF2-40B4-BE49-F238E27FC236}">
                <a16:creationId xmlns:a16="http://schemas.microsoft.com/office/drawing/2014/main" id="{77D5FD6F-5A03-4D70-98FC-56B6B112FF78}"/>
              </a:ext>
            </a:extLst>
          </p:cNvPr>
          <p:cNvSpPr>
            <a:spLocks noGrp="1"/>
          </p:cNvSpPr>
          <p:nvPr>
            <p:ph type="sldNum" sz="quarter" idx="10"/>
          </p:nvPr>
        </p:nvSpPr>
        <p:spPr>
          <a:xfrm>
            <a:off x="11268075" y="6448425"/>
            <a:ext cx="684213" cy="365125"/>
          </a:xfrm>
        </p:spPr>
        <p:txBody>
          <a:bodyPr/>
          <a:lstStyle>
            <a:lvl1pPr marL="0">
              <a:spcBef>
                <a:spcPct val="0"/>
              </a:spcBef>
              <a:defRPr/>
            </a:lvl1pPr>
          </a:lstStyle>
          <a:p>
            <a:pPr>
              <a:defRPr/>
            </a:pPr>
            <a:fld id="{41A77ECE-1E3F-413F-AE87-4FB7A4581105}" type="slidenum">
              <a:rPr lang="en-US" altLang="en-US"/>
              <a:pPr>
                <a:defRPr/>
              </a:pPr>
              <a:t>‹#›</a:t>
            </a:fld>
            <a:endParaRPr lang="en-US" altLang="en-US"/>
          </a:p>
        </p:txBody>
      </p:sp>
    </p:spTree>
    <p:extLst>
      <p:ext uri="{BB962C8B-B14F-4D97-AF65-F5344CB8AC3E}">
        <p14:creationId xmlns:p14="http://schemas.microsoft.com/office/powerpoint/2010/main" val="3411226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type="obj">
  <p:cSld name="2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6917DB-9FAD-455C-8A44-D5F07F0689B4}"/>
              </a:ext>
            </a:extLst>
          </p:cNvPr>
          <p:cNvSpPr>
            <a:spLocks noGrp="1"/>
          </p:cNvSpPr>
          <p:nvPr>
            <p:ph type="dt" sz="half" idx="10"/>
          </p:nvPr>
        </p:nvSpPr>
        <p:spPr>
          <a:xfrm>
            <a:off x="0" y="0"/>
            <a:ext cx="0" cy="0"/>
          </a:xfrm>
        </p:spPr>
        <p:txBody>
          <a:bodyPr/>
          <a:lstStyle>
            <a:lvl1pPr>
              <a:defRPr/>
            </a:lvl1pPr>
          </a:lstStyle>
          <a:p>
            <a:pPr>
              <a:defRPr/>
            </a:pPr>
            <a:fld id="{4F4F9AE8-AE7F-4B96-AE6E-C4FAF876F856}" type="datetimeFigureOut">
              <a:rPr lang="en-US"/>
              <a:pPr>
                <a:defRPr/>
              </a:pPr>
              <a:t>2/12/2024</a:t>
            </a:fld>
            <a:endParaRPr lang="en-US"/>
          </a:p>
        </p:txBody>
      </p:sp>
      <p:sp>
        <p:nvSpPr>
          <p:cNvPr id="5" name="Footer Placeholder 4">
            <a:extLst>
              <a:ext uri="{FF2B5EF4-FFF2-40B4-BE49-F238E27FC236}">
                <a16:creationId xmlns:a16="http://schemas.microsoft.com/office/drawing/2014/main" id="{79738C84-EF5C-4A0E-A8FC-A2A9D234B940}"/>
              </a:ext>
            </a:extLst>
          </p:cNvPr>
          <p:cNvSpPr>
            <a:spLocks noGrp="1"/>
          </p:cNvSpPr>
          <p:nvPr>
            <p:ph type="ftr" sz="quarter" idx="11"/>
          </p:nvPr>
        </p:nvSpPr>
        <p:spPr/>
        <p:txBody>
          <a:bodyPr/>
          <a:lstStyle>
            <a:lvl1pPr marL="0">
              <a:spcBef>
                <a:spcPct val="0"/>
              </a:spcBef>
              <a:defRPr/>
            </a:lvl1pPr>
          </a:lstStyle>
          <a:p>
            <a:pPr>
              <a:defRPr/>
            </a:pPr>
            <a:endParaRPr lang="en-US"/>
          </a:p>
        </p:txBody>
      </p:sp>
      <p:sp>
        <p:nvSpPr>
          <p:cNvPr id="6" name="Slide Number Placeholder 5">
            <a:extLst>
              <a:ext uri="{FF2B5EF4-FFF2-40B4-BE49-F238E27FC236}">
                <a16:creationId xmlns:a16="http://schemas.microsoft.com/office/drawing/2014/main" id="{583DDE7F-5B63-4126-9519-9F2C18528001}"/>
              </a:ext>
            </a:extLst>
          </p:cNvPr>
          <p:cNvSpPr>
            <a:spLocks noGrp="1"/>
          </p:cNvSpPr>
          <p:nvPr>
            <p:ph type="sldNum" sz="quarter" idx="12"/>
          </p:nvPr>
        </p:nvSpPr>
        <p:spPr/>
        <p:txBody>
          <a:bodyPr/>
          <a:lstStyle>
            <a:lvl1pPr marL="0">
              <a:spcBef>
                <a:spcPct val="0"/>
              </a:spcBef>
              <a:defRPr/>
            </a:lvl1pPr>
          </a:lstStyle>
          <a:p>
            <a:pPr>
              <a:defRPr/>
            </a:pPr>
            <a:fld id="{CF2488A9-E465-4E8C-A8D5-AD8F8B48C9D1}" type="slidenum">
              <a:rPr lang="en-US"/>
              <a:pPr>
                <a:defRPr/>
              </a:pPr>
              <a:t>‹#›</a:t>
            </a:fld>
            <a:endParaRPr lang="en-US"/>
          </a:p>
        </p:txBody>
      </p:sp>
    </p:spTree>
    <p:extLst>
      <p:ext uri="{BB962C8B-B14F-4D97-AF65-F5344CB8AC3E}">
        <p14:creationId xmlns:p14="http://schemas.microsoft.com/office/powerpoint/2010/main" val="2327474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4" name="Holder 4"/>
          <p:cNvSpPr>
            <a:spLocks noGrp="1"/>
          </p:cNvSpPr>
          <p:nvPr>
            <p:ph type="ftr" sz="quarter" idx="5"/>
          </p:nvPr>
        </p:nvSpPr>
        <p:spPr/>
        <p:txBody>
          <a:bodyPr lIns="0" tIns="0" rIns="0" bIns="0"/>
          <a:lstStyle>
            <a:lvl1pPr>
              <a:defRPr sz="1200" b="0" i="0">
                <a:solidFill>
                  <a:srgbClr val="969799"/>
                </a:solidFill>
                <a:latin typeface="+mn-lt"/>
                <a:cs typeface="Roboto"/>
              </a:defRPr>
            </a:lvl1pPr>
          </a:lstStyle>
          <a:p>
            <a:pPr marL="12700">
              <a:spcBef>
                <a:spcPts val="10"/>
              </a:spcBef>
            </a:pPr>
            <a:r>
              <a:rPr lang="en-US"/>
              <a:t>pharmacist.com</a:t>
            </a:r>
          </a:p>
        </p:txBody>
      </p:sp>
      <p:sp>
        <p:nvSpPr>
          <p:cNvPr id="6" name="Holder 6"/>
          <p:cNvSpPr>
            <a:spLocks noGrp="1"/>
          </p:cNvSpPr>
          <p:nvPr>
            <p:ph type="sldNum" sz="quarter" idx="7"/>
          </p:nvPr>
        </p:nvSpPr>
        <p:spPr/>
        <p:txBody>
          <a:bodyPr lIns="0" tIns="0" rIns="0" bIns="0"/>
          <a:lstStyle>
            <a:lvl1pPr>
              <a:defRPr sz="1200" b="0" i="0">
                <a:solidFill>
                  <a:srgbClr val="969799"/>
                </a:solidFill>
                <a:latin typeface="Roboto"/>
                <a:cs typeface="Roboto"/>
              </a:defRPr>
            </a:lvl1pPr>
          </a:lstStyle>
          <a:p>
            <a:pPr marL="38100">
              <a:lnSpc>
                <a:spcPct val="100000"/>
              </a:lnSpc>
              <a:spcBef>
                <a:spcPts val="10"/>
              </a:spcBef>
            </a:pPr>
            <a:fld id="{81D60167-4931-47E6-BA6A-407CBD079E47}" type="slidenum">
              <a:rPr dirty="0"/>
              <a:t>‹#›</a:t>
            </a:fld>
            <a:endParaRPr/>
          </a:p>
        </p:txBody>
      </p:sp>
      <p:sp>
        <p:nvSpPr>
          <p:cNvPr id="7" name="Rectangle 6">
            <a:extLst>
              <a:ext uri="{FF2B5EF4-FFF2-40B4-BE49-F238E27FC236}">
                <a16:creationId xmlns:a16="http://schemas.microsoft.com/office/drawing/2014/main" id="{80C09AD9-3BB0-1A43-8683-1B70E5E2150A}"/>
              </a:ext>
            </a:extLst>
          </p:cNvPr>
          <p:cNvSpPr/>
          <p:nvPr userDrawn="1"/>
        </p:nvSpPr>
        <p:spPr>
          <a:xfrm>
            <a:off x="0" y="0"/>
            <a:ext cx="12192000" cy="808075"/>
          </a:xfrm>
          <a:prstGeom prst="rect">
            <a:avLst/>
          </a:prstGeom>
          <a:solidFill>
            <a:srgbClr val="4A5F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0ADA10A2-1048-1449-AE68-484C792BD4F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4500" y="252185"/>
            <a:ext cx="1130395" cy="357415"/>
          </a:xfrm>
          <a:prstGeom prst="rect">
            <a:avLst/>
          </a:prstGeom>
        </p:spPr>
      </p:pic>
      <p:sp>
        <p:nvSpPr>
          <p:cNvPr id="10" name="Text Placeholder 9">
            <a:extLst>
              <a:ext uri="{FF2B5EF4-FFF2-40B4-BE49-F238E27FC236}">
                <a16:creationId xmlns:a16="http://schemas.microsoft.com/office/drawing/2014/main" id="{126C80F6-F1F1-2E47-8285-B571C3F344FF}"/>
              </a:ext>
            </a:extLst>
          </p:cNvPr>
          <p:cNvSpPr>
            <a:spLocks noGrp="1"/>
          </p:cNvSpPr>
          <p:nvPr>
            <p:ph type="body" sz="quarter" idx="10"/>
          </p:nvPr>
        </p:nvSpPr>
        <p:spPr>
          <a:xfrm>
            <a:off x="457200" y="5486400"/>
            <a:ext cx="5638800" cy="369332"/>
          </a:xfrm>
        </p:spPr>
        <p:txBody>
          <a:bodyPr/>
          <a:lstStyle>
            <a:lvl1pPr>
              <a:defRPr sz="2400" b="0" i="0">
                <a:latin typeface="+mn-lt"/>
                <a:ea typeface="Roboto Light" panose="02000000000000000000"/>
              </a:defRPr>
            </a:lvl1pPr>
            <a:lvl2pPr>
              <a:defRPr sz="2400">
                <a:latin typeface="Roboto" panose="02000000000000000000" pitchFamily="2" charset="0"/>
                <a:ea typeface="Roboto" panose="02000000000000000000" pitchFamily="2" charset="0"/>
              </a:defRPr>
            </a:lvl2pPr>
            <a:lvl3pPr>
              <a:defRPr sz="2400">
                <a:latin typeface="Roboto" panose="02000000000000000000" pitchFamily="2" charset="0"/>
                <a:ea typeface="Roboto" panose="02000000000000000000" pitchFamily="2" charset="0"/>
              </a:defRPr>
            </a:lvl3pPr>
            <a:lvl4pPr>
              <a:defRPr sz="2400">
                <a:latin typeface="Roboto" panose="02000000000000000000" pitchFamily="2" charset="0"/>
                <a:ea typeface="Roboto" panose="02000000000000000000" pitchFamily="2" charset="0"/>
              </a:defRPr>
            </a:lvl4pPr>
            <a:lvl5pPr>
              <a:defRPr sz="2400">
                <a:latin typeface="Roboto" panose="02000000000000000000" pitchFamily="2" charset="0"/>
                <a:ea typeface="Roboto" panose="02000000000000000000" pitchFamily="2" charset="0"/>
              </a:defRPr>
            </a:lvl5pPr>
          </a:lstStyle>
          <a:p>
            <a:pPr lvl="0"/>
            <a:r>
              <a:rPr lang="en-US"/>
              <a:t>Click to edit Master text styles</a:t>
            </a:r>
          </a:p>
        </p:txBody>
      </p:sp>
      <p:sp>
        <p:nvSpPr>
          <p:cNvPr id="11" name="TextBox 10">
            <a:extLst>
              <a:ext uri="{FF2B5EF4-FFF2-40B4-BE49-F238E27FC236}">
                <a16:creationId xmlns:a16="http://schemas.microsoft.com/office/drawing/2014/main" id="{734CF006-A965-564F-AE51-0E7F31061310}"/>
              </a:ext>
            </a:extLst>
          </p:cNvPr>
          <p:cNvSpPr txBox="1"/>
          <p:nvPr userDrawn="1"/>
        </p:nvSpPr>
        <p:spPr>
          <a:xfrm>
            <a:off x="7696200" y="304800"/>
            <a:ext cx="4191000"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i="1" kern="1200">
                <a:solidFill>
                  <a:schemeClr val="bg1"/>
                </a:solidFill>
                <a:effectLst/>
                <a:latin typeface="Palatino Linotype" panose="02040502050505030304" pitchFamily="18" charset="0"/>
                <a:ea typeface="+mn-ea"/>
                <a:cs typeface="+mn-cs"/>
              </a:rPr>
              <a:t>For Every Pharmacist. For All of Pharmacy.</a:t>
            </a:r>
            <a:endParaRPr lang="en-US" sz="1400" kern="1200">
              <a:solidFill>
                <a:schemeClr val="bg1"/>
              </a:solidFill>
              <a:effectLst/>
              <a:latin typeface="Palatino Linotype" panose="02040502050505030304" pitchFamily="18" charset="0"/>
              <a:ea typeface="+mn-ea"/>
              <a:cs typeface="+mn-cs"/>
            </a:endParaRPr>
          </a:p>
        </p:txBody>
      </p:sp>
      <p:sp>
        <p:nvSpPr>
          <p:cNvPr id="13" name="Text Placeholder 12">
            <a:extLst>
              <a:ext uri="{FF2B5EF4-FFF2-40B4-BE49-F238E27FC236}">
                <a16:creationId xmlns:a16="http://schemas.microsoft.com/office/drawing/2014/main" id="{D1E82340-A787-B148-997F-A1D347CAF8BF}"/>
              </a:ext>
            </a:extLst>
          </p:cNvPr>
          <p:cNvSpPr>
            <a:spLocks noGrp="1"/>
          </p:cNvSpPr>
          <p:nvPr>
            <p:ph type="body" sz="quarter" idx="12"/>
          </p:nvPr>
        </p:nvSpPr>
        <p:spPr>
          <a:xfrm>
            <a:off x="457200" y="4343400"/>
            <a:ext cx="1295400" cy="369332"/>
          </a:xfrm>
        </p:spPr>
        <p:txBody>
          <a:bodyPr/>
          <a:lstStyle>
            <a:lvl1pPr algn="ctr">
              <a:defRPr sz="1200" b="0" i="0">
                <a:latin typeface="+mn-lt"/>
                <a:ea typeface="Roboto" panose="02000000000000000000"/>
                <a:cs typeface="Roboto" panose="02000000000000000000"/>
              </a:defRPr>
            </a:lvl1pPr>
            <a:lvl2pPr>
              <a:defRPr sz="1200" b="0" i="0">
                <a:latin typeface="Roboto" panose="02000000000000000000" pitchFamily="2" charset="0"/>
                <a:ea typeface="Roboto" panose="02000000000000000000" pitchFamily="2" charset="0"/>
                <a:cs typeface="Roboto" panose="02000000000000000000" pitchFamily="2" charset="0"/>
              </a:defRPr>
            </a:lvl2pPr>
            <a:lvl3pPr>
              <a:defRPr sz="1200" b="0" i="0">
                <a:latin typeface="Roboto" panose="02000000000000000000" pitchFamily="2" charset="0"/>
                <a:ea typeface="Roboto" panose="02000000000000000000" pitchFamily="2" charset="0"/>
                <a:cs typeface="Roboto" panose="02000000000000000000" pitchFamily="2" charset="0"/>
              </a:defRPr>
            </a:lvl3pPr>
            <a:lvl4pPr>
              <a:defRPr sz="1200" b="0" i="0">
                <a:latin typeface="Roboto" panose="02000000000000000000" pitchFamily="2" charset="0"/>
                <a:ea typeface="Roboto" panose="02000000000000000000" pitchFamily="2" charset="0"/>
                <a:cs typeface="Roboto" panose="02000000000000000000" pitchFamily="2" charset="0"/>
              </a:defRPr>
            </a:lvl4pPr>
            <a:lvl5pPr>
              <a:defRPr sz="1200" b="0" i="0">
                <a:latin typeface="Roboto" panose="02000000000000000000" pitchFamily="2" charset="0"/>
                <a:ea typeface="Roboto" panose="02000000000000000000" pitchFamily="2" charset="0"/>
                <a:cs typeface="Roboto" panose="02000000000000000000" pitchFamily="2" charset="0"/>
              </a:defRPr>
            </a:lvl5pPr>
          </a:lstStyle>
          <a:p>
            <a:pPr lvl="0"/>
            <a:r>
              <a:rPr lang="en-US"/>
              <a:t>Click to edit Master text styles</a:t>
            </a:r>
          </a:p>
        </p:txBody>
      </p:sp>
      <p:sp>
        <p:nvSpPr>
          <p:cNvPr id="12" name="Holder 2">
            <a:extLst>
              <a:ext uri="{FF2B5EF4-FFF2-40B4-BE49-F238E27FC236}">
                <a16:creationId xmlns:a16="http://schemas.microsoft.com/office/drawing/2014/main" id="{2CB83DA7-2A17-C24F-91B8-97CA054DF45C}"/>
              </a:ext>
            </a:extLst>
          </p:cNvPr>
          <p:cNvSpPr>
            <a:spLocks noGrp="1"/>
          </p:cNvSpPr>
          <p:nvPr>
            <p:ph type="title"/>
          </p:nvPr>
        </p:nvSpPr>
        <p:spPr>
          <a:xfrm>
            <a:off x="444500" y="1450192"/>
            <a:ext cx="7708900" cy="777136"/>
          </a:xfrm>
          <a:prstGeom prst="rect">
            <a:avLst/>
          </a:prstGeom>
        </p:spPr>
        <p:txBody>
          <a:bodyPr lIns="0" tIns="0" rIns="0" bIns="0"/>
          <a:lstStyle>
            <a:lvl1pPr>
              <a:defRPr sz="5050" b="0" i="0">
                <a:solidFill>
                  <a:srgbClr val="4A5FAB"/>
                </a:solidFill>
                <a:latin typeface="+mj-lt"/>
                <a:cs typeface="Roboto-Thin"/>
              </a:defRPr>
            </a:lvl1pPr>
          </a:lstStyle>
          <a:p>
            <a:endParaRPr/>
          </a:p>
        </p:txBody>
      </p:sp>
      <p:sp>
        <p:nvSpPr>
          <p:cNvPr id="14" name="Picture Placeholder 13">
            <a:extLst>
              <a:ext uri="{FF2B5EF4-FFF2-40B4-BE49-F238E27FC236}">
                <a16:creationId xmlns:a16="http://schemas.microsoft.com/office/drawing/2014/main" id="{AE5501DA-78C4-B644-9A2C-A0F75FABB9A7}"/>
              </a:ext>
            </a:extLst>
          </p:cNvPr>
          <p:cNvSpPr>
            <a:spLocks noGrp="1"/>
          </p:cNvSpPr>
          <p:nvPr>
            <p:ph type="pic" sz="quarter" idx="13"/>
          </p:nvPr>
        </p:nvSpPr>
        <p:spPr>
          <a:xfrm>
            <a:off x="457200" y="2819400"/>
            <a:ext cx="1295400" cy="1295400"/>
          </a:xfrm>
        </p:spPr>
        <p:txBody>
          <a:bodyPr/>
          <a:lstStyle/>
          <a:p>
            <a:endParaRPr lang="en-US"/>
          </a:p>
        </p:txBody>
      </p:sp>
      <p:sp>
        <p:nvSpPr>
          <p:cNvPr id="20" name="Picture Placeholder 13">
            <a:extLst>
              <a:ext uri="{FF2B5EF4-FFF2-40B4-BE49-F238E27FC236}">
                <a16:creationId xmlns:a16="http://schemas.microsoft.com/office/drawing/2014/main" id="{655760BC-289A-7C4B-BD21-2B341241D1FE}"/>
              </a:ext>
            </a:extLst>
          </p:cNvPr>
          <p:cNvSpPr>
            <a:spLocks noGrp="1"/>
          </p:cNvSpPr>
          <p:nvPr>
            <p:ph type="pic" sz="quarter" idx="14"/>
          </p:nvPr>
        </p:nvSpPr>
        <p:spPr>
          <a:xfrm>
            <a:off x="2441448" y="2819400"/>
            <a:ext cx="1295400" cy="1295400"/>
          </a:xfrm>
        </p:spPr>
        <p:txBody>
          <a:bodyPr/>
          <a:lstStyle/>
          <a:p>
            <a:endParaRPr lang="en-US"/>
          </a:p>
        </p:txBody>
      </p:sp>
      <p:sp>
        <p:nvSpPr>
          <p:cNvPr id="21" name="Picture Placeholder 13">
            <a:extLst>
              <a:ext uri="{FF2B5EF4-FFF2-40B4-BE49-F238E27FC236}">
                <a16:creationId xmlns:a16="http://schemas.microsoft.com/office/drawing/2014/main" id="{675774EE-7433-C54A-BC57-E32A6E4EB6B4}"/>
              </a:ext>
            </a:extLst>
          </p:cNvPr>
          <p:cNvSpPr>
            <a:spLocks noGrp="1"/>
          </p:cNvSpPr>
          <p:nvPr>
            <p:ph type="pic" sz="quarter" idx="15"/>
          </p:nvPr>
        </p:nvSpPr>
        <p:spPr>
          <a:xfrm>
            <a:off x="4425696" y="2819400"/>
            <a:ext cx="1295400" cy="1295400"/>
          </a:xfrm>
        </p:spPr>
        <p:txBody>
          <a:bodyPr/>
          <a:lstStyle/>
          <a:p>
            <a:endParaRPr lang="en-US"/>
          </a:p>
        </p:txBody>
      </p:sp>
      <p:sp>
        <p:nvSpPr>
          <p:cNvPr id="22" name="Picture Placeholder 13">
            <a:extLst>
              <a:ext uri="{FF2B5EF4-FFF2-40B4-BE49-F238E27FC236}">
                <a16:creationId xmlns:a16="http://schemas.microsoft.com/office/drawing/2014/main" id="{45CFE02B-1D2B-5B47-B1CB-F06C9A9E0F8F}"/>
              </a:ext>
            </a:extLst>
          </p:cNvPr>
          <p:cNvSpPr>
            <a:spLocks noGrp="1"/>
          </p:cNvSpPr>
          <p:nvPr>
            <p:ph type="pic" sz="quarter" idx="16"/>
          </p:nvPr>
        </p:nvSpPr>
        <p:spPr>
          <a:xfrm>
            <a:off x="6409944" y="2819400"/>
            <a:ext cx="1295400" cy="1295400"/>
          </a:xfrm>
        </p:spPr>
        <p:txBody>
          <a:bodyPr/>
          <a:lstStyle/>
          <a:p>
            <a:endParaRPr lang="en-US"/>
          </a:p>
        </p:txBody>
      </p:sp>
      <p:sp>
        <p:nvSpPr>
          <p:cNvPr id="23" name="Picture Placeholder 13">
            <a:extLst>
              <a:ext uri="{FF2B5EF4-FFF2-40B4-BE49-F238E27FC236}">
                <a16:creationId xmlns:a16="http://schemas.microsoft.com/office/drawing/2014/main" id="{401F0E7A-22DE-C046-9210-E075306A57C8}"/>
              </a:ext>
            </a:extLst>
          </p:cNvPr>
          <p:cNvSpPr>
            <a:spLocks noGrp="1"/>
          </p:cNvSpPr>
          <p:nvPr>
            <p:ph type="pic" sz="quarter" idx="17"/>
          </p:nvPr>
        </p:nvSpPr>
        <p:spPr>
          <a:xfrm>
            <a:off x="8394192" y="2819400"/>
            <a:ext cx="1295400" cy="1295400"/>
          </a:xfrm>
        </p:spPr>
        <p:txBody>
          <a:bodyPr/>
          <a:lstStyle/>
          <a:p>
            <a:endParaRPr lang="en-US"/>
          </a:p>
        </p:txBody>
      </p:sp>
      <p:sp>
        <p:nvSpPr>
          <p:cNvPr id="24" name="Picture Placeholder 13">
            <a:extLst>
              <a:ext uri="{FF2B5EF4-FFF2-40B4-BE49-F238E27FC236}">
                <a16:creationId xmlns:a16="http://schemas.microsoft.com/office/drawing/2014/main" id="{15097E72-70CB-4F4D-952E-AD3E305ECA55}"/>
              </a:ext>
            </a:extLst>
          </p:cNvPr>
          <p:cNvSpPr>
            <a:spLocks noGrp="1"/>
          </p:cNvSpPr>
          <p:nvPr>
            <p:ph type="pic" sz="quarter" idx="18"/>
          </p:nvPr>
        </p:nvSpPr>
        <p:spPr>
          <a:xfrm>
            <a:off x="10378440" y="2819400"/>
            <a:ext cx="1295400" cy="1295400"/>
          </a:xfrm>
        </p:spPr>
        <p:txBody>
          <a:bodyPr/>
          <a:lstStyle/>
          <a:p>
            <a:endParaRPr lang="en-US"/>
          </a:p>
        </p:txBody>
      </p:sp>
      <p:sp>
        <p:nvSpPr>
          <p:cNvPr id="25" name="Text Placeholder 12">
            <a:extLst>
              <a:ext uri="{FF2B5EF4-FFF2-40B4-BE49-F238E27FC236}">
                <a16:creationId xmlns:a16="http://schemas.microsoft.com/office/drawing/2014/main" id="{F2EB6677-61E0-644A-8EBF-3FF2A9559207}"/>
              </a:ext>
            </a:extLst>
          </p:cNvPr>
          <p:cNvSpPr>
            <a:spLocks noGrp="1"/>
          </p:cNvSpPr>
          <p:nvPr>
            <p:ph type="body" sz="quarter" idx="19"/>
          </p:nvPr>
        </p:nvSpPr>
        <p:spPr>
          <a:xfrm>
            <a:off x="2434590" y="4343400"/>
            <a:ext cx="1295400" cy="369332"/>
          </a:xfrm>
        </p:spPr>
        <p:txBody>
          <a:bodyPr/>
          <a:lstStyle>
            <a:lvl1pPr algn="ctr">
              <a:defRPr sz="1200" b="0" i="0">
                <a:latin typeface="+mn-lt"/>
                <a:ea typeface="Roboto" panose="02000000000000000000"/>
                <a:cs typeface="Roboto" panose="02000000000000000000"/>
              </a:defRPr>
            </a:lvl1pPr>
            <a:lvl2pPr>
              <a:defRPr sz="1200" b="0" i="0">
                <a:latin typeface="Roboto" panose="02000000000000000000" pitchFamily="2" charset="0"/>
                <a:ea typeface="Roboto" panose="02000000000000000000" pitchFamily="2" charset="0"/>
                <a:cs typeface="Roboto" panose="02000000000000000000" pitchFamily="2" charset="0"/>
              </a:defRPr>
            </a:lvl2pPr>
            <a:lvl3pPr>
              <a:defRPr sz="1200" b="0" i="0">
                <a:latin typeface="Roboto" panose="02000000000000000000" pitchFamily="2" charset="0"/>
                <a:ea typeface="Roboto" panose="02000000000000000000" pitchFamily="2" charset="0"/>
                <a:cs typeface="Roboto" panose="02000000000000000000" pitchFamily="2" charset="0"/>
              </a:defRPr>
            </a:lvl3pPr>
            <a:lvl4pPr>
              <a:defRPr sz="1200" b="0" i="0">
                <a:latin typeface="Roboto" panose="02000000000000000000" pitchFamily="2" charset="0"/>
                <a:ea typeface="Roboto" panose="02000000000000000000" pitchFamily="2" charset="0"/>
                <a:cs typeface="Roboto" panose="02000000000000000000" pitchFamily="2" charset="0"/>
              </a:defRPr>
            </a:lvl4pPr>
            <a:lvl5pPr>
              <a:defRPr sz="1200" b="0" i="0">
                <a:latin typeface="Roboto" panose="02000000000000000000" pitchFamily="2" charset="0"/>
                <a:ea typeface="Roboto" panose="02000000000000000000" pitchFamily="2" charset="0"/>
                <a:cs typeface="Roboto" panose="02000000000000000000" pitchFamily="2" charset="0"/>
              </a:defRPr>
            </a:lvl5pPr>
          </a:lstStyle>
          <a:p>
            <a:pPr lvl="0"/>
            <a:r>
              <a:rPr lang="en-US"/>
              <a:t>Click to edit Master text styles</a:t>
            </a:r>
          </a:p>
        </p:txBody>
      </p:sp>
      <p:sp>
        <p:nvSpPr>
          <p:cNvPr id="26" name="Text Placeholder 12">
            <a:extLst>
              <a:ext uri="{FF2B5EF4-FFF2-40B4-BE49-F238E27FC236}">
                <a16:creationId xmlns:a16="http://schemas.microsoft.com/office/drawing/2014/main" id="{63D11B55-AD5A-2648-A276-5D7414119572}"/>
              </a:ext>
            </a:extLst>
          </p:cNvPr>
          <p:cNvSpPr>
            <a:spLocks noGrp="1"/>
          </p:cNvSpPr>
          <p:nvPr>
            <p:ph type="body" sz="quarter" idx="20"/>
          </p:nvPr>
        </p:nvSpPr>
        <p:spPr>
          <a:xfrm>
            <a:off x="4434840" y="4343400"/>
            <a:ext cx="1295400" cy="369332"/>
          </a:xfrm>
        </p:spPr>
        <p:txBody>
          <a:bodyPr/>
          <a:lstStyle>
            <a:lvl1pPr algn="ctr">
              <a:defRPr sz="1200" b="0" i="0">
                <a:latin typeface="+mn-lt"/>
                <a:ea typeface="Roboto" panose="02000000000000000000"/>
                <a:cs typeface="Roboto" panose="02000000000000000000"/>
              </a:defRPr>
            </a:lvl1pPr>
            <a:lvl2pPr>
              <a:defRPr sz="1200" b="0" i="0">
                <a:latin typeface="Roboto" panose="02000000000000000000" pitchFamily="2" charset="0"/>
                <a:ea typeface="Roboto" panose="02000000000000000000" pitchFamily="2" charset="0"/>
                <a:cs typeface="Roboto" panose="02000000000000000000" pitchFamily="2" charset="0"/>
              </a:defRPr>
            </a:lvl2pPr>
            <a:lvl3pPr>
              <a:defRPr sz="1200" b="0" i="0">
                <a:latin typeface="Roboto" panose="02000000000000000000" pitchFamily="2" charset="0"/>
                <a:ea typeface="Roboto" panose="02000000000000000000" pitchFamily="2" charset="0"/>
                <a:cs typeface="Roboto" panose="02000000000000000000" pitchFamily="2" charset="0"/>
              </a:defRPr>
            </a:lvl3pPr>
            <a:lvl4pPr>
              <a:defRPr sz="1200" b="0" i="0">
                <a:latin typeface="Roboto" panose="02000000000000000000" pitchFamily="2" charset="0"/>
                <a:ea typeface="Roboto" panose="02000000000000000000" pitchFamily="2" charset="0"/>
                <a:cs typeface="Roboto" panose="02000000000000000000" pitchFamily="2" charset="0"/>
              </a:defRPr>
            </a:lvl4pPr>
            <a:lvl5pPr>
              <a:defRPr sz="1200" b="0" i="0">
                <a:latin typeface="Roboto" panose="02000000000000000000" pitchFamily="2" charset="0"/>
                <a:ea typeface="Roboto" panose="02000000000000000000" pitchFamily="2" charset="0"/>
                <a:cs typeface="Roboto" panose="02000000000000000000" pitchFamily="2" charset="0"/>
              </a:defRPr>
            </a:lvl5pPr>
          </a:lstStyle>
          <a:p>
            <a:pPr lvl="0"/>
            <a:r>
              <a:rPr lang="en-US"/>
              <a:t>Click to edit Master text styles</a:t>
            </a:r>
          </a:p>
        </p:txBody>
      </p:sp>
      <p:sp>
        <p:nvSpPr>
          <p:cNvPr id="27" name="Text Placeholder 12">
            <a:extLst>
              <a:ext uri="{FF2B5EF4-FFF2-40B4-BE49-F238E27FC236}">
                <a16:creationId xmlns:a16="http://schemas.microsoft.com/office/drawing/2014/main" id="{8DF7ECB7-60B2-CA4F-ACF6-5411665AC48B}"/>
              </a:ext>
            </a:extLst>
          </p:cNvPr>
          <p:cNvSpPr>
            <a:spLocks noGrp="1"/>
          </p:cNvSpPr>
          <p:nvPr>
            <p:ph type="body" sz="quarter" idx="21"/>
          </p:nvPr>
        </p:nvSpPr>
        <p:spPr>
          <a:xfrm>
            <a:off x="6412230" y="4343400"/>
            <a:ext cx="1295400" cy="369332"/>
          </a:xfrm>
        </p:spPr>
        <p:txBody>
          <a:bodyPr/>
          <a:lstStyle>
            <a:lvl1pPr algn="ctr">
              <a:defRPr sz="1200" b="0" i="0">
                <a:latin typeface="+mn-lt"/>
                <a:ea typeface="Roboto" panose="02000000000000000000"/>
                <a:cs typeface="Roboto" panose="02000000000000000000"/>
              </a:defRPr>
            </a:lvl1pPr>
            <a:lvl2pPr>
              <a:defRPr sz="1200" b="0" i="0">
                <a:latin typeface="Roboto" panose="02000000000000000000" pitchFamily="2" charset="0"/>
                <a:ea typeface="Roboto" panose="02000000000000000000" pitchFamily="2" charset="0"/>
                <a:cs typeface="Roboto" panose="02000000000000000000" pitchFamily="2" charset="0"/>
              </a:defRPr>
            </a:lvl2pPr>
            <a:lvl3pPr>
              <a:defRPr sz="1200" b="0" i="0">
                <a:latin typeface="Roboto" panose="02000000000000000000" pitchFamily="2" charset="0"/>
                <a:ea typeface="Roboto" panose="02000000000000000000" pitchFamily="2" charset="0"/>
                <a:cs typeface="Roboto" panose="02000000000000000000" pitchFamily="2" charset="0"/>
              </a:defRPr>
            </a:lvl3pPr>
            <a:lvl4pPr>
              <a:defRPr sz="1200" b="0" i="0">
                <a:latin typeface="Roboto" panose="02000000000000000000" pitchFamily="2" charset="0"/>
                <a:ea typeface="Roboto" panose="02000000000000000000" pitchFamily="2" charset="0"/>
                <a:cs typeface="Roboto" panose="02000000000000000000" pitchFamily="2" charset="0"/>
              </a:defRPr>
            </a:lvl4pPr>
            <a:lvl5pPr>
              <a:defRPr sz="1200" b="0" i="0">
                <a:latin typeface="Roboto" panose="02000000000000000000" pitchFamily="2" charset="0"/>
                <a:ea typeface="Roboto" panose="02000000000000000000" pitchFamily="2" charset="0"/>
                <a:cs typeface="Roboto" panose="02000000000000000000" pitchFamily="2" charset="0"/>
              </a:defRPr>
            </a:lvl5pPr>
          </a:lstStyle>
          <a:p>
            <a:pPr lvl="0"/>
            <a:r>
              <a:rPr lang="en-US"/>
              <a:t>Click to edit Master text styles</a:t>
            </a:r>
          </a:p>
        </p:txBody>
      </p:sp>
      <p:sp>
        <p:nvSpPr>
          <p:cNvPr id="28" name="Text Placeholder 12">
            <a:extLst>
              <a:ext uri="{FF2B5EF4-FFF2-40B4-BE49-F238E27FC236}">
                <a16:creationId xmlns:a16="http://schemas.microsoft.com/office/drawing/2014/main" id="{B22B8401-07CC-B34B-B77C-E70BEED250C3}"/>
              </a:ext>
            </a:extLst>
          </p:cNvPr>
          <p:cNvSpPr>
            <a:spLocks noGrp="1"/>
          </p:cNvSpPr>
          <p:nvPr>
            <p:ph type="body" sz="quarter" idx="22"/>
          </p:nvPr>
        </p:nvSpPr>
        <p:spPr>
          <a:xfrm>
            <a:off x="8378190" y="4343400"/>
            <a:ext cx="1295400" cy="369332"/>
          </a:xfrm>
        </p:spPr>
        <p:txBody>
          <a:bodyPr/>
          <a:lstStyle>
            <a:lvl1pPr algn="ctr">
              <a:defRPr sz="1200" b="0" i="0">
                <a:latin typeface="+mn-lt"/>
                <a:ea typeface="Roboto" panose="02000000000000000000"/>
                <a:cs typeface="Roboto" panose="02000000000000000000"/>
              </a:defRPr>
            </a:lvl1pPr>
            <a:lvl2pPr>
              <a:defRPr sz="1200" b="0" i="0">
                <a:latin typeface="Roboto" panose="02000000000000000000" pitchFamily="2" charset="0"/>
                <a:ea typeface="Roboto" panose="02000000000000000000" pitchFamily="2" charset="0"/>
                <a:cs typeface="Roboto" panose="02000000000000000000" pitchFamily="2" charset="0"/>
              </a:defRPr>
            </a:lvl2pPr>
            <a:lvl3pPr>
              <a:defRPr sz="1200" b="0" i="0">
                <a:latin typeface="Roboto" panose="02000000000000000000" pitchFamily="2" charset="0"/>
                <a:ea typeface="Roboto" panose="02000000000000000000" pitchFamily="2" charset="0"/>
                <a:cs typeface="Roboto" panose="02000000000000000000" pitchFamily="2" charset="0"/>
              </a:defRPr>
            </a:lvl3pPr>
            <a:lvl4pPr>
              <a:defRPr sz="1200" b="0" i="0">
                <a:latin typeface="Roboto" panose="02000000000000000000" pitchFamily="2" charset="0"/>
                <a:ea typeface="Roboto" panose="02000000000000000000" pitchFamily="2" charset="0"/>
                <a:cs typeface="Roboto" panose="02000000000000000000" pitchFamily="2" charset="0"/>
              </a:defRPr>
            </a:lvl4pPr>
            <a:lvl5pPr>
              <a:defRPr sz="1200" b="0" i="0">
                <a:latin typeface="Roboto" panose="02000000000000000000" pitchFamily="2" charset="0"/>
                <a:ea typeface="Roboto" panose="02000000000000000000" pitchFamily="2" charset="0"/>
                <a:cs typeface="Roboto" panose="02000000000000000000" pitchFamily="2" charset="0"/>
              </a:defRPr>
            </a:lvl5pPr>
          </a:lstStyle>
          <a:p>
            <a:pPr lvl="0"/>
            <a:r>
              <a:rPr lang="en-US"/>
              <a:t>Click to edit Master text styles</a:t>
            </a:r>
          </a:p>
        </p:txBody>
      </p:sp>
      <p:sp>
        <p:nvSpPr>
          <p:cNvPr id="29" name="Text Placeholder 12">
            <a:extLst>
              <a:ext uri="{FF2B5EF4-FFF2-40B4-BE49-F238E27FC236}">
                <a16:creationId xmlns:a16="http://schemas.microsoft.com/office/drawing/2014/main" id="{9EEE706D-7F38-644D-B9E3-6F38750A3704}"/>
              </a:ext>
            </a:extLst>
          </p:cNvPr>
          <p:cNvSpPr>
            <a:spLocks noGrp="1"/>
          </p:cNvSpPr>
          <p:nvPr>
            <p:ph type="body" sz="quarter" idx="23"/>
          </p:nvPr>
        </p:nvSpPr>
        <p:spPr>
          <a:xfrm>
            <a:off x="10355580" y="4343400"/>
            <a:ext cx="1295400" cy="369332"/>
          </a:xfrm>
        </p:spPr>
        <p:txBody>
          <a:bodyPr/>
          <a:lstStyle>
            <a:lvl1pPr algn="ctr">
              <a:defRPr sz="1200" b="0" i="0">
                <a:latin typeface="+mn-lt"/>
                <a:ea typeface="Roboto" panose="02000000000000000000"/>
                <a:cs typeface="Roboto" panose="02000000000000000000"/>
              </a:defRPr>
            </a:lvl1pPr>
            <a:lvl2pPr>
              <a:defRPr sz="1200" b="0" i="0">
                <a:latin typeface="Roboto" panose="02000000000000000000" pitchFamily="2" charset="0"/>
                <a:ea typeface="Roboto" panose="02000000000000000000" pitchFamily="2" charset="0"/>
                <a:cs typeface="Roboto" panose="02000000000000000000" pitchFamily="2" charset="0"/>
              </a:defRPr>
            </a:lvl2pPr>
            <a:lvl3pPr>
              <a:defRPr sz="1200" b="0" i="0">
                <a:latin typeface="Roboto" panose="02000000000000000000" pitchFamily="2" charset="0"/>
                <a:ea typeface="Roboto" panose="02000000000000000000" pitchFamily="2" charset="0"/>
                <a:cs typeface="Roboto" panose="02000000000000000000" pitchFamily="2" charset="0"/>
              </a:defRPr>
            </a:lvl3pPr>
            <a:lvl4pPr>
              <a:defRPr sz="1200" b="0" i="0">
                <a:latin typeface="Roboto" panose="02000000000000000000" pitchFamily="2" charset="0"/>
                <a:ea typeface="Roboto" panose="02000000000000000000" pitchFamily="2" charset="0"/>
                <a:cs typeface="Roboto" panose="02000000000000000000" pitchFamily="2" charset="0"/>
              </a:defRPr>
            </a:lvl4pPr>
            <a:lvl5pPr>
              <a:defRPr sz="1200" b="0" i="0">
                <a:latin typeface="Roboto" panose="02000000000000000000" pitchFamily="2" charset="0"/>
                <a:ea typeface="Roboto" panose="02000000000000000000" pitchFamily="2" charset="0"/>
                <a:cs typeface="Roboto" panose="02000000000000000000" pitchFamily="2" charset="0"/>
              </a:defRPr>
            </a:lvl5pPr>
          </a:lstStyle>
          <a:p>
            <a:pPr lvl="0"/>
            <a:r>
              <a:rPr lang="en-US"/>
              <a:t>Click to edit Master text styles</a:t>
            </a:r>
          </a:p>
        </p:txBody>
      </p:sp>
    </p:spTree>
    <p:extLst>
      <p:ext uri="{BB962C8B-B14F-4D97-AF65-F5344CB8AC3E}">
        <p14:creationId xmlns:p14="http://schemas.microsoft.com/office/powerpoint/2010/main" val="3391054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theme" Target="../theme/theme2.xml"/><Relationship Id="rId1" Type="http://schemas.openxmlformats.org/officeDocument/2006/relationships/slideLayout" Target="../slideLayouts/slideLayout40.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53.xml"/><Relationship Id="rId18" Type="http://schemas.openxmlformats.org/officeDocument/2006/relationships/slideLayout" Target="../slideLayouts/slideLayout58.xml"/><Relationship Id="rId26" Type="http://schemas.openxmlformats.org/officeDocument/2006/relationships/slideLayout" Target="../slideLayouts/slideLayout66.xml"/><Relationship Id="rId39" Type="http://schemas.openxmlformats.org/officeDocument/2006/relationships/slideLayout" Target="../slideLayouts/slideLayout79.xml"/><Relationship Id="rId21" Type="http://schemas.openxmlformats.org/officeDocument/2006/relationships/slideLayout" Target="../slideLayouts/slideLayout61.xml"/><Relationship Id="rId34" Type="http://schemas.openxmlformats.org/officeDocument/2006/relationships/slideLayout" Target="../slideLayouts/slideLayout74.xml"/><Relationship Id="rId42" Type="http://schemas.openxmlformats.org/officeDocument/2006/relationships/slideLayout" Target="../slideLayouts/slideLayout82.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6" Type="http://schemas.openxmlformats.org/officeDocument/2006/relationships/slideLayout" Target="../slideLayouts/slideLayout56.xml"/><Relationship Id="rId20" Type="http://schemas.openxmlformats.org/officeDocument/2006/relationships/slideLayout" Target="../slideLayouts/slideLayout60.xml"/><Relationship Id="rId29" Type="http://schemas.openxmlformats.org/officeDocument/2006/relationships/slideLayout" Target="../slideLayouts/slideLayout69.xml"/><Relationship Id="rId41" Type="http://schemas.openxmlformats.org/officeDocument/2006/relationships/slideLayout" Target="../slideLayouts/slideLayout81.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24" Type="http://schemas.openxmlformats.org/officeDocument/2006/relationships/slideLayout" Target="../slideLayouts/slideLayout64.xml"/><Relationship Id="rId32" Type="http://schemas.openxmlformats.org/officeDocument/2006/relationships/slideLayout" Target="../slideLayouts/slideLayout72.xml"/><Relationship Id="rId37" Type="http://schemas.openxmlformats.org/officeDocument/2006/relationships/slideLayout" Target="../slideLayouts/slideLayout77.xml"/><Relationship Id="rId40" Type="http://schemas.openxmlformats.org/officeDocument/2006/relationships/slideLayout" Target="../slideLayouts/slideLayout80.xml"/><Relationship Id="rId5" Type="http://schemas.openxmlformats.org/officeDocument/2006/relationships/slideLayout" Target="../slideLayouts/slideLayout45.xml"/><Relationship Id="rId15" Type="http://schemas.openxmlformats.org/officeDocument/2006/relationships/slideLayout" Target="../slideLayouts/slideLayout55.xml"/><Relationship Id="rId23" Type="http://schemas.openxmlformats.org/officeDocument/2006/relationships/slideLayout" Target="../slideLayouts/slideLayout63.xml"/><Relationship Id="rId28" Type="http://schemas.openxmlformats.org/officeDocument/2006/relationships/slideLayout" Target="../slideLayouts/slideLayout68.xml"/><Relationship Id="rId36" Type="http://schemas.openxmlformats.org/officeDocument/2006/relationships/slideLayout" Target="../slideLayouts/slideLayout76.xml"/><Relationship Id="rId10" Type="http://schemas.openxmlformats.org/officeDocument/2006/relationships/slideLayout" Target="../slideLayouts/slideLayout50.xml"/><Relationship Id="rId19" Type="http://schemas.openxmlformats.org/officeDocument/2006/relationships/slideLayout" Target="../slideLayouts/slideLayout59.xml"/><Relationship Id="rId31" Type="http://schemas.openxmlformats.org/officeDocument/2006/relationships/slideLayout" Target="../slideLayouts/slideLayout71.xml"/><Relationship Id="rId44" Type="http://schemas.openxmlformats.org/officeDocument/2006/relationships/theme" Target="../theme/theme3.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slideLayout" Target="../slideLayouts/slideLayout54.xml"/><Relationship Id="rId22" Type="http://schemas.openxmlformats.org/officeDocument/2006/relationships/slideLayout" Target="../slideLayouts/slideLayout62.xml"/><Relationship Id="rId27" Type="http://schemas.openxmlformats.org/officeDocument/2006/relationships/slideLayout" Target="../slideLayouts/slideLayout67.xml"/><Relationship Id="rId30" Type="http://schemas.openxmlformats.org/officeDocument/2006/relationships/slideLayout" Target="../slideLayouts/slideLayout70.xml"/><Relationship Id="rId35" Type="http://schemas.openxmlformats.org/officeDocument/2006/relationships/slideLayout" Target="../slideLayouts/slideLayout75.xml"/><Relationship Id="rId43" Type="http://schemas.openxmlformats.org/officeDocument/2006/relationships/slideLayout" Target="../slideLayouts/slideLayout83.xml"/><Relationship Id="rId8" Type="http://schemas.openxmlformats.org/officeDocument/2006/relationships/slideLayout" Target="../slideLayouts/slideLayout48.xml"/><Relationship Id="rId3" Type="http://schemas.openxmlformats.org/officeDocument/2006/relationships/slideLayout" Target="../slideLayouts/slideLayout43.xml"/><Relationship Id="rId12" Type="http://schemas.openxmlformats.org/officeDocument/2006/relationships/slideLayout" Target="../slideLayouts/slideLayout52.xml"/><Relationship Id="rId17" Type="http://schemas.openxmlformats.org/officeDocument/2006/relationships/slideLayout" Target="../slideLayouts/slideLayout57.xml"/><Relationship Id="rId25" Type="http://schemas.openxmlformats.org/officeDocument/2006/relationships/slideLayout" Target="../slideLayouts/slideLayout65.xml"/><Relationship Id="rId33" Type="http://schemas.openxmlformats.org/officeDocument/2006/relationships/slideLayout" Target="../slideLayouts/slideLayout73.xml"/><Relationship Id="rId38" Type="http://schemas.openxmlformats.org/officeDocument/2006/relationships/slideLayout" Target="../slideLayouts/slideLayout7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Holder 3"/>
          <p:cNvSpPr>
            <a:spLocks noGrp="1"/>
          </p:cNvSpPr>
          <p:nvPr>
            <p:ph type="body" idx="1"/>
          </p:nvPr>
        </p:nvSpPr>
        <p:spPr>
          <a:xfrm>
            <a:off x="444500" y="3185938"/>
            <a:ext cx="11303000" cy="234696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10134600" y="6400800"/>
            <a:ext cx="1131570" cy="184666"/>
          </a:xfrm>
          <a:prstGeom prst="rect">
            <a:avLst/>
          </a:prstGeom>
        </p:spPr>
        <p:txBody>
          <a:bodyPr wrap="square" lIns="0" tIns="0" rIns="0" bIns="0">
            <a:spAutoFit/>
          </a:bodyPr>
          <a:lstStyle>
            <a:lvl1pPr>
              <a:defRPr sz="1200" b="0" i="0">
                <a:solidFill>
                  <a:srgbClr val="969799"/>
                </a:solidFill>
                <a:latin typeface="+mn-lt"/>
                <a:cs typeface="Roboto"/>
              </a:defRPr>
            </a:lvl1pPr>
          </a:lstStyle>
          <a:p>
            <a:pPr marL="12700">
              <a:spcBef>
                <a:spcPts val="10"/>
              </a:spcBef>
            </a:pPr>
            <a:r>
              <a:rPr lang="en-US"/>
              <a:t>pharmacist.com</a:t>
            </a:r>
          </a:p>
        </p:txBody>
      </p:sp>
      <p:sp>
        <p:nvSpPr>
          <p:cNvPr id="6" name="Holder 6"/>
          <p:cNvSpPr>
            <a:spLocks noGrp="1"/>
          </p:cNvSpPr>
          <p:nvPr>
            <p:ph type="sldNum" sz="quarter" idx="7"/>
          </p:nvPr>
        </p:nvSpPr>
        <p:spPr>
          <a:xfrm>
            <a:off x="11480957" y="6400800"/>
            <a:ext cx="266543" cy="184666"/>
          </a:xfrm>
          <a:prstGeom prst="rect">
            <a:avLst/>
          </a:prstGeom>
        </p:spPr>
        <p:txBody>
          <a:bodyPr wrap="square" lIns="0" tIns="0" rIns="0" bIns="0">
            <a:spAutoFit/>
          </a:bodyPr>
          <a:lstStyle>
            <a:lvl1pPr>
              <a:defRPr sz="1200" b="0" i="0">
                <a:solidFill>
                  <a:srgbClr val="969799"/>
                </a:solidFill>
                <a:latin typeface="+mn-lt"/>
                <a:cs typeface="Roboto"/>
              </a:defRPr>
            </a:lvl1pPr>
          </a:lstStyle>
          <a:p>
            <a:pPr marL="38100">
              <a:spcBef>
                <a:spcPts val="10"/>
              </a:spcBef>
            </a:pPr>
            <a:fld id="{81D60167-4931-47E6-BA6A-407CBD079E47}" type="slidenum">
              <a:rPr lang="en-US" smtClean="0"/>
              <a:pPr marL="38100">
                <a:spcBef>
                  <a:spcPts val="10"/>
                </a:spcBef>
              </a:pPr>
              <a:t>‹#›</a:t>
            </a:fld>
            <a:endParaRPr lang="en-US"/>
          </a:p>
        </p:txBody>
      </p:sp>
      <p:sp>
        <p:nvSpPr>
          <p:cNvPr id="8" name="Title Placeholder 7">
            <a:extLst>
              <a:ext uri="{FF2B5EF4-FFF2-40B4-BE49-F238E27FC236}">
                <a16:creationId xmlns:a16="http://schemas.microsoft.com/office/drawing/2014/main" id="{46F608F5-2E7A-4D9E-9782-2BD005263587}"/>
              </a:ext>
            </a:extLst>
          </p:cNvPr>
          <p:cNvSpPr>
            <a:spLocks noGrp="1"/>
          </p:cNvSpPr>
          <p:nvPr>
            <p:ph type="title"/>
          </p:nvPr>
        </p:nvSpPr>
        <p:spPr>
          <a:xfrm>
            <a:off x="381000" y="1447800"/>
            <a:ext cx="10515600" cy="1325563"/>
          </a:xfrm>
          <a:prstGeom prst="rect">
            <a:avLst/>
          </a:prstGeom>
        </p:spPr>
        <p:txBody>
          <a:bodyPr vert="horz" lIns="91440" tIns="45720" rIns="91440" bIns="45720" rtlCol="0" anchor="t">
            <a:normAutofit/>
          </a:bodyPr>
          <a:lstStyle/>
          <a:p>
            <a:r>
              <a:rPr lang="en-US"/>
              <a:t>Click to edit Master title style</a:t>
            </a:r>
          </a:p>
        </p:txBody>
      </p:sp>
    </p:spTree>
  </p:cSld>
  <p:clrMap bg1="lt1" tx1="dk1" bg2="lt2" tx2="dk2" accent1="accent1" accent2="accent2" accent3="accent3" accent4="accent4" accent5="accent5" accent6="accent6" hlink="hlink" folHlink="folHlink"/>
  <p:sldLayoutIdLst>
    <p:sldLayoutId id="2147483666" r:id="rId1"/>
    <p:sldLayoutId id="2147483701" r:id="rId2"/>
    <p:sldLayoutId id="2147483669" r:id="rId3"/>
    <p:sldLayoutId id="2147483670" r:id="rId4"/>
    <p:sldLayoutId id="2147483671" r:id="rId5"/>
    <p:sldLayoutId id="2147483683" r:id="rId6"/>
    <p:sldLayoutId id="2147483680" r:id="rId7"/>
    <p:sldLayoutId id="2147483684" r:id="rId8"/>
    <p:sldLayoutId id="2147483682" r:id="rId9"/>
    <p:sldLayoutId id="2147483703" r:id="rId10"/>
    <p:sldLayoutId id="2147483685" r:id="rId11"/>
    <p:sldLayoutId id="2147483686" r:id="rId12"/>
    <p:sldLayoutId id="2147483687" r:id="rId13"/>
    <p:sldLayoutId id="2147483688" r:id="rId14"/>
    <p:sldLayoutId id="2147483674" r:id="rId15"/>
    <p:sldLayoutId id="2147483689" r:id="rId16"/>
    <p:sldLayoutId id="2147483690" r:id="rId17"/>
    <p:sldLayoutId id="2147483691" r:id="rId18"/>
    <p:sldLayoutId id="2147483692" r:id="rId19"/>
    <p:sldLayoutId id="2147483673" r:id="rId20"/>
    <p:sldLayoutId id="2147483693" r:id="rId21"/>
    <p:sldLayoutId id="2147483694" r:id="rId22"/>
    <p:sldLayoutId id="2147483695" r:id="rId23"/>
    <p:sldLayoutId id="2147483696" r:id="rId24"/>
    <p:sldLayoutId id="2147483672" r:id="rId25"/>
    <p:sldLayoutId id="2147483697" r:id="rId26"/>
    <p:sldLayoutId id="2147483698" r:id="rId27"/>
    <p:sldLayoutId id="2147483699" r:id="rId28"/>
    <p:sldLayoutId id="2147483700" r:id="rId29"/>
    <p:sldLayoutId id="2147483679" r:id="rId30"/>
    <p:sldLayoutId id="2147483663" r:id="rId31"/>
    <p:sldLayoutId id="2147483664" r:id="rId32"/>
    <p:sldLayoutId id="2147483678" r:id="rId33"/>
    <p:sldLayoutId id="2147483675" r:id="rId34"/>
    <p:sldLayoutId id="2147483704" r:id="rId35"/>
    <p:sldLayoutId id="2147483705" r:id="rId36"/>
    <p:sldLayoutId id="2147483665" r:id="rId37"/>
    <p:sldLayoutId id="2147483702" r:id="rId38"/>
    <p:sldLayoutId id="2147483739" r:id="rId3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defRPr lang="en-US" sz="5050" dirty="0" smtClean="0">
          <a:latin typeface="+mj-lt"/>
          <a:ea typeface="+mj-ea"/>
          <a:cs typeface="Arial" panose="020B0604020202020204" pitchFamily="34" charset="0"/>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5E84F41-71BE-40D1-9AF0-C182221FA7C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3EFD7FF-5B89-4361-9728-ABEF0D18D53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8B51B7B3-2A83-4D2E-A83A-5AFDA508E66C}"/>
              </a:ext>
            </a:extLst>
          </p:cNvPr>
          <p:cNvSpPr/>
          <p:nvPr userDrawn="1"/>
        </p:nvSpPr>
        <p:spPr>
          <a:xfrm>
            <a:off x="0" y="2427"/>
            <a:ext cx="12192000" cy="457200"/>
          </a:xfrm>
          <a:prstGeom prst="rect">
            <a:avLst/>
          </a:prstGeom>
          <a:gradFill>
            <a:gsLst>
              <a:gs pos="39000">
                <a:srgbClr val="007167">
                  <a:alpha val="83000"/>
                </a:srgbClr>
              </a:gs>
              <a:gs pos="100000">
                <a:srgbClr val="0055B8"/>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pic>
        <p:nvPicPr>
          <p:cNvPr id="8" name="Picture 7">
            <a:extLst>
              <a:ext uri="{FF2B5EF4-FFF2-40B4-BE49-F238E27FC236}">
                <a16:creationId xmlns:a16="http://schemas.microsoft.com/office/drawing/2014/main" id="{1BEE85D2-1AA2-42E2-A48D-37D94296FA1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25068" y="36651"/>
            <a:ext cx="899830" cy="383336"/>
          </a:xfrm>
          <a:prstGeom prst="rect">
            <a:avLst/>
          </a:prstGeom>
        </p:spPr>
      </p:pic>
      <p:sp>
        <p:nvSpPr>
          <p:cNvPr id="9" name="Подзаголовок 2">
            <a:extLst>
              <a:ext uri="{FF2B5EF4-FFF2-40B4-BE49-F238E27FC236}">
                <a16:creationId xmlns:a16="http://schemas.microsoft.com/office/drawing/2014/main" id="{9C6A7B68-2940-4EC6-9685-914EE4A595CF}"/>
              </a:ext>
            </a:extLst>
          </p:cNvPr>
          <p:cNvSpPr txBox="1">
            <a:spLocks/>
          </p:cNvSpPr>
          <p:nvPr userDrawn="1"/>
        </p:nvSpPr>
        <p:spPr>
          <a:xfrm>
            <a:off x="8094007" y="135897"/>
            <a:ext cx="3360224" cy="334966"/>
          </a:xfrm>
          <a:prstGeom prst="rect">
            <a:avLst/>
          </a:prstGeom>
        </p:spPr>
        <p:txBody>
          <a:bodyPr vert="horz" lIns="91440" tIns="45720" rIns="91440" bIns="45720" numCol="1" spcCol="18000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50000"/>
              </a:lnSpc>
              <a:spcBef>
                <a:spcPts val="0"/>
              </a:spcBef>
              <a:buNone/>
            </a:pPr>
            <a:r>
              <a:rPr lang="en-US" sz="800">
                <a:solidFill>
                  <a:schemeClr val="bg1"/>
                </a:solidFill>
                <a:latin typeface="Poppins Light" panose="02000000000000000000" pitchFamily="2" charset="0"/>
                <a:ea typeface="Karla" pitchFamily="2" charset="0"/>
                <a:cs typeface="Poppins Light" panose="02000000000000000000" pitchFamily="2" charset="0"/>
              </a:rPr>
              <a:t>American Pharmacists Association</a:t>
            </a:r>
          </a:p>
        </p:txBody>
      </p:sp>
    </p:spTree>
    <p:extLst>
      <p:ext uri="{BB962C8B-B14F-4D97-AF65-F5344CB8AC3E}">
        <p14:creationId xmlns:p14="http://schemas.microsoft.com/office/powerpoint/2010/main" val="2821353310"/>
      </p:ext>
    </p:extLst>
  </p:cSld>
  <p:clrMap bg1="lt1" tx1="dk1" bg2="lt2" tx2="dk2" accent1="accent1" accent2="accent2" accent3="accent3" accent4="accent4" accent5="accent5" accent6="accent6" hlink="hlink" folHlink="folHlink"/>
  <p:sldLayoutIdLst>
    <p:sldLayoutId id="2147483677"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4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Wingdings" panose="05000000000000000000" pitchFamily="2" charset="2"/>
        <a:buNone/>
        <a:defRPr sz="2800" b="0" kern="1200">
          <a:solidFill>
            <a:schemeClr val="tx1"/>
          </a:solidFill>
          <a:latin typeface="Calibri Light" panose="020F03020202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b="1"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q"/>
        <a:defRPr sz="1600" kern="1200">
          <a:solidFill>
            <a:schemeClr val="tx1"/>
          </a:solidFill>
          <a:latin typeface="Calibri Light" panose="020F0302020204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Calibri Light" panose="020F0302020204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Calibri Light" panose="020F03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Holder 3">
            <a:extLst>
              <a:ext uri="{FF2B5EF4-FFF2-40B4-BE49-F238E27FC236}">
                <a16:creationId xmlns:a16="http://schemas.microsoft.com/office/drawing/2014/main" id="{B3F72719-8F86-4277-ACCB-6D31E71FC4D8}"/>
              </a:ext>
            </a:extLst>
          </p:cNvPr>
          <p:cNvSpPr>
            <a:spLocks noGrp="1" noChangeArrowheads="1"/>
          </p:cNvSpPr>
          <p:nvPr>
            <p:ph type="body" idx="1"/>
          </p:nvPr>
        </p:nvSpPr>
        <p:spPr bwMode="auto">
          <a:xfrm>
            <a:off x="444500" y="3186113"/>
            <a:ext cx="11303000" cy="234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endParaRPr lang="en-US" altLang="en-US"/>
          </a:p>
        </p:txBody>
      </p:sp>
      <p:sp>
        <p:nvSpPr>
          <p:cNvPr id="4" name="Holder 4">
            <a:extLst>
              <a:ext uri="{FF2B5EF4-FFF2-40B4-BE49-F238E27FC236}">
                <a16:creationId xmlns:a16="http://schemas.microsoft.com/office/drawing/2014/main" id="{88D909FE-8F34-4128-99E5-3E97B59BDBA0}"/>
              </a:ext>
            </a:extLst>
          </p:cNvPr>
          <p:cNvSpPr>
            <a:spLocks noGrp="1"/>
          </p:cNvSpPr>
          <p:nvPr>
            <p:ph type="ftr" sz="quarter" idx="5"/>
          </p:nvPr>
        </p:nvSpPr>
        <p:spPr>
          <a:xfrm>
            <a:off x="10134600" y="6400800"/>
            <a:ext cx="1131888" cy="184150"/>
          </a:xfrm>
          <a:prstGeom prst="rect">
            <a:avLst/>
          </a:prstGeom>
        </p:spPr>
        <p:txBody>
          <a:bodyPr wrap="square" lIns="0" tIns="0" rIns="0" bIns="0">
            <a:spAutoFit/>
          </a:bodyPr>
          <a:lstStyle>
            <a:lvl1pPr marL="12700">
              <a:spcBef>
                <a:spcPts val="10"/>
              </a:spcBef>
              <a:defRPr sz="1200" b="0" i="0">
                <a:solidFill>
                  <a:srgbClr val="969799"/>
                </a:solidFill>
                <a:latin typeface="+mn-lt"/>
                <a:cs typeface="Roboto"/>
              </a:defRPr>
            </a:lvl1pPr>
          </a:lstStyle>
          <a:p>
            <a:pPr>
              <a:defRPr/>
            </a:pPr>
            <a:r>
              <a:rPr lang="en-US"/>
              <a:t>pharmacist.com</a:t>
            </a:r>
          </a:p>
        </p:txBody>
      </p:sp>
      <p:sp>
        <p:nvSpPr>
          <p:cNvPr id="6" name="Holder 6">
            <a:extLst>
              <a:ext uri="{FF2B5EF4-FFF2-40B4-BE49-F238E27FC236}">
                <a16:creationId xmlns:a16="http://schemas.microsoft.com/office/drawing/2014/main" id="{B4BDCAAA-BC9B-4855-8675-B9903C887372}"/>
              </a:ext>
            </a:extLst>
          </p:cNvPr>
          <p:cNvSpPr>
            <a:spLocks noGrp="1"/>
          </p:cNvSpPr>
          <p:nvPr>
            <p:ph type="sldNum" sz="quarter" idx="7"/>
          </p:nvPr>
        </p:nvSpPr>
        <p:spPr>
          <a:xfrm>
            <a:off x="11480800" y="6400800"/>
            <a:ext cx="266700" cy="184150"/>
          </a:xfrm>
          <a:prstGeom prst="rect">
            <a:avLst/>
          </a:prstGeom>
        </p:spPr>
        <p:txBody>
          <a:bodyPr wrap="square" lIns="0" tIns="0" rIns="0" bIns="0">
            <a:spAutoFit/>
          </a:bodyPr>
          <a:lstStyle>
            <a:lvl1pPr marL="38100">
              <a:spcBef>
                <a:spcPts val="10"/>
              </a:spcBef>
              <a:defRPr sz="1200" b="0" i="0">
                <a:solidFill>
                  <a:srgbClr val="969799"/>
                </a:solidFill>
                <a:latin typeface="+mn-lt"/>
                <a:cs typeface="Roboto"/>
              </a:defRPr>
            </a:lvl1pPr>
          </a:lstStyle>
          <a:p>
            <a:pPr>
              <a:defRPr/>
            </a:pPr>
            <a:fld id="{8E1C6C8F-94E3-4B5B-B3E7-2231AE1D8691}" type="slidenum">
              <a:rPr lang="en-US"/>
              <a:pPr>
                <a:defRPr/>
              </a:pPr>
              <a:t>‹#›</a:t>
            </a:fld>
            <a:endParaRPr lang="en-US" dirty="0"/>
          </a:p>
        </p:txBody>
      </p:sp>
      <p:sp>
        <p:nvSpPr>
          <p:cNvPr id="1029" name="Title Placeholder 7">
            <a:extLst>
              <a:ext uri="{FF2B5EF4-FFF2-40B4-BE49-F238E27FC236}">
                <a16:creationId xmlns:a16="http://schemas.microsoft.com/office/drawing/2014/main" id="{9B058716-50C3-4308-9289-CC4512BB429E}"/>
              </a:ext>
            </a:extLst>
          </p:cNvPr>
          <p:cNvSpPr>
            <a:spLocks noGrp="1" noChangeArrowheads="1"/>
          </p:cNvSpPr>
          <p:nvPr>
            <p:ph type="title"/>
          </p:nvPr>
        </p:nvSpPr>
        <p:spPr bwMode="auto">
          <a:xfrm>
            <a:off x="381000" y="1447800"/>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Tree>
    <p:extLst>
      <p:ext uri="{BB962C8B-B14F-4D97-AF65-F5344CB8AC3E}">
        <p14:creationId xmlns:p14="http://schemas.microsoft.com/office/powerpoint/2010/main" val="1319799142"/>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 id="2147483753" r:id="rId13"/>
    <p:sldLayoutId id="2147483754" r:id="rId14"/>
    <p:sldLayoutId id="2147483755" r:id="rId15"/>
    <p:sldLayoutId id="2147483756" r:id="rId16"/>
    <p:sldLayoutId id="2147483757" r:id="rId17"/>
    <p:sldLayoutId id="2147483758" r:id="rId18"/>
    <p:sldLayoutId id="2147483759" r:id="rId19"/>
    <p:sldLayoutId id="2147483760" r:id="rId20"/>
    <p:sldLayoutId id="2147483761" r:id="rId21"/>
    <p:sldLayoutId id="2147483762" r:id="rId22"/>
    <p:sldLayoutId id="2147483763" r:id="rId23"/>
    <p:sldLayoutId id="2147483764" r:id="rId24"/>
    <p:sldLayoutId id="2147483765" r:id="rId25"/>
    <p:sldLayoutId id="2147483766" r:id="rId26"/>
    <p:sldLayoutId id="2147483767" r:id="rId27"/>
    <p:sldLayoutId id="2147483768" r:id="rId28"/>
    <p:sldLayoutId id="2147483769" r:id="rId29"/>
    <p:sldLayoutId id="2147483770" r:id="rId30"/>
    <p:sldLayoutId id="2147483771" r:id="rId31"/>
    <p:sldLayoutId id="2147483772" r:id="rId32"/>
    <p:sldLayoutId id="2147483773" r:id="rId33"/>
    <p:sldLayoutId id="2147483774" r:id="rId34"/>
    <p:sldLayoutId id="2147483775" r:id="rId35"/>
    <p:sldLayoutId id="2147483776" r:id="rId36"/>
    <p:sldLayoutId id="2147483777" r:id="rId37"/>
    <p:sldLayoutId id="2147483778" r:id="rId38"/>
    <p:sldLayoutId id="2147483779" r:id="rId39"/>
    <p:sldLayoutId id="2147483780" r:id="rId40"/>
    <p:sldLayoutId id="2147483781" r:id="rId41"/>
    <p:sldLayoutId id="2147483782" r:id="rId42"/>
    <p:sldLayoutId id="2147483783" r:id="rId4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ctr" rtl="0" eaLnBrk="0" fontAlgn="base" hangingPunct="0">
        <a:spcBef>
          <a:spcPct val="0"/>
        </a:spcBef>
        <a:spcAft>
          <a:spcPct val="0"/>
        </a:spcAft>
        <a:defRPr lang="en-US" sz="5000" dirty="0">
          <a:solidFill>
            <a:schemeClr val="tx2"/>
          </a:solidFill>
          <a:latin typeface="+mj-lt"/>
          <a:ea typeface="+mj-ea"/>
          <a:cs typeface="Arial" panose="020B0604020202020204" pitchFamily="34" charset="0"/>
        </a:defRPr>
      </a:lvl1pPr>
      <a:lvl2pPr algn="ctr" rtl="0" eaLnBrk="0" fontAlgn="base" hangingPunct="0">
        <a:spcBef>
          <a:spcPct val="0"/>
        </a:spcBef>
        <a:spcAft>
          <a:spcPct val="0"/>
        </a:spcAft>
        <a:defRPr sz="50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50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50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5000">
          <a:solidFill>
            <a:schemeClr val="tx2"/>
          </a:solidFill>
          <a:latin typeface="Arial" panose="020B0604020202020204" pitchFamily="34" charset="0"/>
          <a:cs typeface="Arial" panose="020B0604020202020204" pitchFamily="34" charset="0"/>
        </a:defRPr>
      </a:lvl5pPr>
      <a:lvl6pPr marL="457200" algn="ctr" rtl="0" eaLnBrk="0" fontAlgn="base" hangingPunct="0">
        <a:spcBef>
          <a:spcPct val="0"/>
        </a:spcBef>
        <a:spcAft>
          <a:spcPct val="0"/>
        </a:spcAft>
        <a:defRPr sz="5000">
          <a:solidFill>
            <a:schemeClr val="tx2"/>
          </a:solidFill>
          <a:latin typeface="Arial" panose="020B0604020202020204" pitchFamily="34" charset="0"/>
          <a:cs typeface="Arial" panose="020B0604020202020204" pitchFamily="34" charset="0"/>
        </a:defRPr>
      </a:lvl6pPr>
      <a:lvl7pPr marL="914400" algn="ctr" rtl="0" eaLnBrk="0" fontAlgn="base" hangingPunct="0">
        <a:spcBef>
          <a:spcPct val="0"/>
        </a:spcBef>
        <a:spcAft>
          <a:spcPct val="0"/>
        </a:spcAft>
        <a:defRPr sz="5000">
          <a:solidFill>
            <a:schemeClr val="tx2"/>
          </a:solidFill>
          <a:latin typeface="Arial" panose="020B0604020202020204" pitchFamily="34" charset="0"/>
          <a:cs typeface="Arial" panose="020B0604020202020204" pitchFamily="34" charset="0"/>
        </a:defRPr>
      </a:lvl7pPr>
      <a:lvl8pPr marL="1371600" algn="ctr" rtl="0" eaLnBrk="0" fontAlgn="base" hangingPunct="0">
        <a:spcBef>
          <a:spcPct val="0"/>
        </a:spcBef>
        <a:spcAft>
          <a:spcPct val="0"/>
        </a:spcAft>
        <a:defRPr sz="5000">
          <a:solidFill>
            <a:schemeClr val="tx2"/>
          </a:solidFill>
          <a:latin typeface="Arial" panose="020B0604020202020204" pitchFamily="34" charset="0"/>
          <a:cs typeface="Arial" panose="020B0604020202020204" pitchFamily="34" charset="0"/>
        </a:defRPr>
      </a:lvl8pPr>
      <a:lvl9pPr marL="1828800" algn="ctr" rtl="0" eaLnBrk="0" fontAlgn="base" hangingPunct="0">
        <a:spcBef>
          <a:spcPct val="0"/>
        </a:spcBef>
        <a:spcAft>
          <a:spcPct val="0"/>
        </a:spcAft>
        <a:defRPr sz="5000">
          <a:solidFill>
            <a:schemeClr val="tx2"/>
          </a:solidFill>
          <a:latin typeface="Arial" panose="020B0604020202020204" pitchFamily="34" charset="0"/>
          <a:cs typeface="Arial" panose="020B0604020202020204" pitchFamily="34" charset="0"/>
        </a:defRPr>
      </a:lvl9pPr>
    </p:titleStyle>
    <p:bodyStyle>
      <a:lvl1pPr algn="l" rtl="0" eaLnBrk="0" fontAlgn="base" hangingPunct="0">
        <a:spcBef>
          <a:spcPct val="20000"/>
        </a:spcBef>
        <a:spcAft>
          <a:spcPct val="0"/>
        </a:spcAft>
        <a:defRPr>
          <a:solidFill>
            <a:schemeClr val="tx1"/>
          </a:solidFill>
          <a:latin typeface="+mn-lt"/>
          <a:ea typeface="+mn-ea"/>
          <a:cs typeface="+mn-cs"/>
        </a:defRPr>
      </a:lvl1pPr>
      <a:lvl2pPr marL="457200" algn="l" rtl="0" eaLnBrk="0" fontAlgn="base" hangingPunct="0">
        <a:spcBef>
          <a:spcPct val="20000"/>
        </a:spcBef>
        <a:spcAft>
          <a:spcPct val="0"/>
        </a:spcAft>
        <a:defRPr>
          <a:solidFill>
            <a:schemeClr val="tx1"/>
          </a:solidFill>
          <a:latin typeface="+mn-lt"/>
          <a:ea typeface="+mn-ea"/>
          <a:cs typeface="+mn-cs"/>
        </a:defRPr>
      </a:lvl2pPr>
      <a:lvl3pPr marL="914400" algn="l" rtl="0" eaLnBrk="0" fontAlgn="base" hangingPunct="0">
        <a:spcBef>
          <a:spcPct val="20000"/>
        </a:spcBef>
        <a:spcAft>
          <a:spcPct val="0"/>
        </a:spcAft>
        <a:defRPr>
          <a:solidFill>
            <a:schemeClr val="tx1"/>
          </a:solidFill>
          <a:latin typeface="+mn-lt"/>
          <a:ea typeface="+mn-ea"/>
          <a:cs typeface="+mn-cs"/>
        </a:defRPr>
      </a:lvl3pPr>
      <a:lvl4pPr marL="1371600" algn="l" rtl="0" eaLnBrk="0" fontAlgn="base" hangingPunct="0">
        <a:spcBef>
          <a:spcPct val="20000"/>
        </a:spcBef>
        <a:spcAft>
          <a:spcPct val="0"/>
        </a:spcAft>
        <a:defRPr>
          <a:solidFill>
            <a:schemeClr val="tx1"/>
          </a:solidFill>
          <a:latin typeface="+mn-lt"/>
          <a:ea typeface="+mn-ea"/>
          <a:cs typeface="+mn-cs"/>
        </a:defRPr>
      </a:lvl4pPr>
      <a:lvl5pPr marL="1828800" algn="l" rtl="0" eaLnBrk="0" fontAlgn="base" hangingPunct="0">
        <a:spcBef>
          <a:spcPct val="20000"/>
        </a:spcBef>
        <a:spcAft>
          <a:spcPct val="0"/>
        </a:spcAft>
        <a:defRPr>
          <a:solidFill>
            <a:schemeClr val="tx1"/>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1.xml"/><Relationship Id="rId1" Type="http://schemas.openxmlformats.org/officeDocument/2006/relationships/slideLayout" Target="../slideLayouts/slideLayout3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3.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4.xml"/><Relationship Id="rId1" Type="http://schemas.openxmlformats.org/officeDocument/2006/relationships/slideLayout" Target="../slideLayouts/slideLayout35.xml"/><Relationship Id="rId4" Type="http://schemas.openxmlformats.org/officeDocument/2006/relationships/image" Target="../media/image18.png"/></Relationships>
</file>

<file path=ppt/slides/_rels/slide55.xml.rels><?xml version="1.0" encoding="UTF-8" standalone="yes"?>
<Relationships xmlns="http://schemas.openxmlformats.org/package/2006/relationships"><Relationship Id="rId3" Type="http://schemas.openxmlformats.org/officeDocument/2006/relationships/hyperlink" Target="https://apha.secure-platform.com/a/solicitations/1789/home" TargetMode="External"/><Relationship Id="rId2" Type="http://schemas.openxmlformats.org/officeDocument/2006/relationships/notesSlide" Target="../notesSlides/notesSlide55.xml"/><Relationship Id="rId1" Type="http://schemas.openxmlformats.org/officeDocument/2006/relationships/slideLayout" Target="../slideLayouts/slideLayout10.xml"/><Relationship Id="rId5" Type="http://schemas.openxmlformats.org/officeDocument/2006/relationships/image" Target="../media/image20.png"/><Relationship Id="rId4" Type="http://schemas.openxmlformats.org/officeDocument/2006/relationships/image" Target="../media/image19.png"/></Relationships>
</file>

<file path=ppt/slides/_rels/slide5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6.xml"/><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0.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8"/>
          <p:cNvSpPr txBox="1"/>
          <p:nvPr/>
        </p:nvSpPr>
        <p:spPr>
          <a:xfrm>
            <a:off x="663347" y="1983732"/>
            <a:ext cx="8032805" cy="1445267"/>
          </a:xfrm>
          <a:prstGeom prst="rect">
            <a:avLst/>
          </a:prstGeom>
        </p:spPr>
        <p:txBody>
          <a:bodyPr vert="horz" wrap="square" lIns="0" tIns="135890" rIns="0" bIns="0" rtlCol="0">
            <a:spAutoFit/>
          </a:bodyPr>
          <a:lstStyle/>
          <a:p>
            <a:pPr marL="12700" marR="5080">
              <a:lnSpc>
                <a:spcPts val="5090"/>
              </a:lnSpc>
              <a:spcBef>
                <a:spcPts val="1070"/>
              </a:spcBef>
            </a:pPr>
            <a:r>
              <a:rPr lang="en-US" sz="4800" b="1" dirty="0">
                <a:solidFill>
                  <a:schemeClr val="bg1"/>
                </a:solidFill>
                <a:latin typeface="+mj-lt"/>
                <a:cs typeface="Roboto-Thin"/>
              </a:rPr>
              <a:t>Open Forum on APhA2024 </a:t>
            </a:r>
            <a:br>
              <a:rPr lang="en-US" sz="4800" b="1" dirty="0">
                <a:solidFill>
                  <a:schemeClr val="bg1"/>
                </a:solidFill>
                <a:latin typeface="+mj-lt"/>
                <a:cs typeface="Roboto-Thin"/>
              </a:rPr>
            </a:br>
            <a:r>
              <a:rPr lang="en-US" sz="4800" b="1" dirty="0">
                <a:solidFill>
                  <a:schemeClr val="bg1"/>
                </a:solidFill>
                <a:latin typeface="+mj-lt"/>
                <a:cs typeface="Roboto-Thin"/>
              </a:rPr>
              <a:t>New Business Items</a:t>
            </a:r>
          </a:p>
        </p:txBody>
      </p:sp>
      <p:sp>
        <p:nvSpPr>
          <p:cNvPr id="10" name="object 10"/>
          <p:cNvSpPr txBox="1"/>
          <p:nvPr/>
        </p:nvSpPr>
        <p:spPr>
          <a:xfrm>
            <a:off x="663347" y="6082627"/>
            <a:ext cx="3790950" cy="241732"/>
          </a:xfrm>
          <a:prstGeom prst="rect">
            <a:avLst/>
          </a:prstGeom>
        </p:spPr>
        <p:txBody>
          <a:bodyPr vert="horz" wrap="square" lIns="0" tIns="26034" rIns="0" bIns="0" rtlCol="0">
            <a:spAutoFit/>
          </a:bodyPr>
          <a:lstStyle/>
          <a:p>
            <a:pPr marL="12700">
              <a:lnSpc>
                <a:spcPct val="100000"/>
              </a:lnSpc>
              <a:spcBef>
                <a:spcPts val="204"/>
              </a:spcBef>
            </a:pPr>
            <a:r>
              <a:rPr sz="1400" i="1" spc="-45">
                <a:solidFill>
                  <a:srgbClr val="FFFFFF"/>
                </a:solidFill>
                <a:latin typeface="Palatino Linotype" panose="02040502050505030304" pitchFamily="18" charset="0"/>
                <a:cs typeface="Mercury Text G1"/>
              </a:rPr>
              <a:t>For </a:t>
            </a:r>
            <a:r>
              <a:rPr sz="1400" i="1">
                <a:solidFill>
                  <a:srgbClr val="FFFFFF"/>
                </a:solidFill>
                <a:latin typeface="Palatino Linotype" panose="02040502050505030304" pitchFamily="18" charset="0"/>
                <a:cs typeface="Mercury Text G1"/>
              </a:rPr>
              <a:t>Every </a:t>
            </a:r>
            <a:r>
              <a:rPr sz="1400" i="1" spc="-5">
                <a:solidFill>
                  <a:srgbClr val="FFFFFF"/>
                </a:solidFill>
                <a:latin typeface="Palatino Linotype" panose="02040502050505030304" pitchFamily="18" charset="0"/>
                <a:cs typeface="Mercury Text G1"/>
              </a:rPr>
              <a:t>Pharmacist. </a:t>
            </a:r>
            <a:r>
              <a:rPr sz="1400" i="1" spc="-30">
                <a:solidFill>
                  <a:srgbClr val="FFFFFF"/>
                </a:solidFill>
                <a:latin typeface="Palatino Linotype" panose="02040502050505030304" pitchFamily="18" charset="0"/>
                <a:cs typeface="Mercury Text G1"/>
              </a:rPr>
              <a:t>For All </a:t>
            </a:r>
            <a:r>
              <a:rPr sz="1400" i="1" spc="-10">
                <a:solidFill>
                  <a:srgbClr val="FFFFFF"/>
                </a:solidFill>
                <a:latin typeface="Palatino Linotype" panose="02040502050505030304" pitchFamily="18" charset="0"/>
                <a:cs typeface="Mercury Text G1"/>
              </a:rPr>
              <a:t>of</a:t>
            </a:r>
            <a:r>
              <a:rPr sz="1400" i="1" spc="90">
                <a:solidFill>
                  <a:srgbClr val="FFFFFF"/>
                </a:solidFill>
                <a:latin typeface="Palatino Linotype" panose="02040502050505030304" pitchFamily="18" charset="0"/>
                <a:cs typeface="Mercury Text G1"/>
              </a:rPr>
              <a:t> </a:t>
            </a:r>
            <a:r>
              <a:rPr sz="1400" i="1" spc="-15">
                <a:solidFill>
                  <a:srgbClr val="FFFFFF"/>
                </a:solidFill>
                <a:latin typeface="Palatino Linotype" panose="02040502050505030304" pitchFamily="18" charset="0"/>
                <a:cs typeface="Mercury Text G1"/>
              </a:rPr>
              <a:t>Pharmacy.</a:t>
            </a:r>
            <a:endParaRPr sz="1400">
              <a:latin typeface="Palatino Linotype" panose="02040502050505030304" pitchFamily="18" charset="0"/>
              <a:cs typeface="Mercury Text G1"/>
            </a:endParaRPr>
          </a:p>
        </p:txBody>
      </p:sp>
      <p:sp>
        <p:nvSpPr>
          <p:cNvPr id="11" name="object 11"/>
          <p:cNvSpPr txBox="1"/>
          <p:nvPr/>
        </p:nvSpPr>
        <p:spPr>
          <a:xfrm>
            <a:off x="10171409" y="6104484"/>
            <a:ext cx="1499870" cy="243656"/>
          </a:xfrm>
          <a:prstGeom prst="rect">
            <a:avLst/>
          </a:prstGeom>
        </p:spPr>
        <p:txBody>
          <a:bodyPr vert="horz" wrap="square" lIns="0" tIns="0" rIns="0" bIns="0" rtlCol="0">
            <a:spAutoFit/>
          </a:bodyPr>
          <a:lstStyle/>
          <a:p>
            <a:pPr marL="12700">
              <a:lnSpc>
                <a:spcPts val="1905"/>
              </a:lnSpc>
            </a:pPr>
            <a:r>
              <a:rPr sz="1600" spc="-5">
                <a:solidFill>
                  <a:srgbClr val="FFFFFF"/>
                </a:solidFill>
                <a:cs typeface="Roboto"/>
              </a:rPr>
              <a:t>pharmacist.com</a:t>
            </a:r>
            <a:endParaRPr sz="1600">
              <a:cs typeface="Roboto"/>
            </a:endParaRPr>
          </a:p>
        </p:txBody>
      </p:sp>
      <p:sp>
        <p:nvSpPr>
          <p:cNvPr id="13" name="object 9">
            <a:extLst>
              <a:ext uri="{FF2B5EF4-FFF2-40B4-BE49-F238E27FC236}">
                <a16:creationId xmlns:a16="http://schemas.microsoft.com/office/drawing/2014/main" id="{671EFDA2-DA46-4E83-ADF9-CA832764712D}"/>
              </a:ext>
            </a:extLst>
          </p:cNvPr>
          <p:cNvSpPr txBox="1"/>
          <p:nvPr/>
        </p:nvSpPr>
        <p:spPr>
          <a:xfrm>
            <a:off x="663347" y="4090567"/>
            <a:ext cx="8541613" cy="1774204"/>
          </a:xfrm>
          <a:prstGeom prst="rect">
            <a:avLst/>
          </a:prstGeom>
        </p:spPr>
        <p:txBody>
          <a:bodyPr vert="horz" wrap="square" lIns="0" tIns="12065" rIns="0" bIns="0" rtlCol="0">
            <a:spAutoFit/>
          </a:bodyPr>
          <a:lstStyle/>
          <a:p>
            <a:pPr marL="12700">
              <a:lnSpc>
                <a:spcPct val="100000"/>
              </a:lnSpc>
              <a:spcBef>
                <a:spcPts val="95"/>
              </a:spcBef>
            </a:pPr>
            <a:r>
              <a:rPr lang="en-US" sz="2800" spc="-5" dirty="0">
                <a:solidFill>
                  <a:srgbClr val="FFFFFF"/>
                </a:solidFill>
                <a:cs typeface="Roboto-Medium"/>
              </a:rPr>
              <a:t>Brandi Hamilton, Speaker of the House of Delegates</a:t>
            </a:r>
          </a:p>
          <a:p>
            <a:pPr marL="12700">
              <a:lnSpc>
                <a:spcPct val="100000"/>
              </a:lnSpc>
              <a:spcBef>
                <a:spcPts val="95"/>
              </a:spcBef>
            </a:pPr>
            <a:endParaRPr lang="en-US" sz="2800" spc="-5" dirty="0">
              <a:solidFill>
                <a:srgbClr val="FFFFFF"/>
              </a:solidFill>
              <a:cs typeface="Roboto-Medium"/>
            </a:endParaRPr>
          </a:p>
          <a:p>
            <a:pPr marL="12700">
              <a:lnSpc>
                <a:spcPct val="100000"/>
              </a:lnSpc>
              <a:spcBef>
                <a:spcPts val="95"/>
              </a:spcBef>
            </a:pPr>
            <a:r>
              <a:rPr lang="en-US" sz="2800" spc="-5" dirty="0">
                <a:solidFill>
                  <a:srgbClr val="FFFFFF"/>
                </a:solidFill>
                <a:cs typeface="Roboto-Medium"/>
              </a:rPr>
              <a:t>Wednesday, February 14, 2024 </a:t>
            </a:r>
          </a:p>
          <a:p>
            <a:pPr marL="12700">
              <a:lnSpc>
                <a:spcPct val="100000"/>
              </a:lnSpc>
              <a:spcBef>
                <a:spcPts val="95"/>
              </a:spcBef>
            </a:pPr>
            <a:r>
              <a:rPr lang="en-US" sz="2800" spc="-5" dirty="0">
                <a:solidFill>
                  <a:srgbClr val="FFFFFF"/>
                </a:solidFill>
                <a:cs typeface="Roboto-Medium"/>
              </a:rPr>
              <a:t>6:00pm – 7:30pm ET</a:t>
            </a:r>
          </a:p>
        </p:txBody>
      </p:sp>
    </p:spTree>
    <p:extLst>
      <p:ext uri="{BB962C8B-B14F-4D97-AF65-F5344CB8AC3E}">
        <p14:creationId xmlns:p14="http://schemas.microsoft.com/office/powerpoint/2010/main" val="591134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1">
            <a:extLst>
              <a:ext uri="{FF2B5EF4-FFF2-40B4-BE49-F238E27FC236}">
                <a16:creationId xmlns:a16="http://schemas.microsoft.com/office/drawing/2014/main" id="{428CDED3-5FB3-42F0-8AD0-BA6A05ADA17E}"/>
              </a:ext>
            </a:extLst>
          </p:cNvPr>
          <p:cNvSpPr>
            <a:spLocks noGrp="1"/>
          </p:cNvSpPr>
          <p:nvPr>
            <p:ph type="body" idx="1"/>
          </p:nvPr>
        </p:nvSpPr>
        <p:spPr>
          <a:xfrm>
            <a:off x="444500" y="2382632"/>
            <a:ext cx="5651500" cy="492443"/>
          </a:xfrm>
        </p:spPr>
        <p:txBody>
          <a:bodyPr/>
          <a:lstStyle/>
          <a:p>
            <a:r>
              <a:rPr lang="en-US" sz="3200" dirty="0"/>
              <a:t>11 New Business Items</a:t>
            </a:r>
          </a:p>
        </p:txBody>
      </p:sp>
      <p:sp>
        <p:nvSpPr>
          <p:cNvPr id="10" name="Slide Number Placeholder 2">
            <a:extLst>
              <a:ext uri="{FF2B5EF4-FFF2-40B4-BE49-F238E27FC236}">
                <a16:creationId xmlns:a16="http://schemas.microsoft.com/office/drawing/2014/main" id="{B1742420-1438-43FD-ADD8-358996D9DA5D}"/>
              </a:ext>
            </a:extLst>
          </p:cNvPr>
          <p:cNvSpPr>
            <a:spLocks noGrp="1"/>
          </p:cNvSpPr>
          <p:nvPr>
            <p:ph type="sldNum" sz="quarter" idx="7"/>
          </p:nvPr>
        </p:nvSpPr>
        <p:spPr>
          <a:xfrm>
            <a:off x="11480957" y="6400800"/>
            <a:ext cx="266543" cy="184666"/>
          </a:xfrm>
        </p:spPr>
        <p:txBody>
          <a:bodyPr/>
          <a:lstStyle/>
          <a:p>
            <a:pPr marL="38100">
              <a:spcBef>
                <a:spcPts val="10"/>
              </a:spcBef>
            </a:pPr>
            <a:fld id="{81D60167-4931-47E6-BA6A-407CBD079E47}" type="slidenum">
              <a:rPr lang="en-US" dirty="0"/>
              <a:pPr marL="38100">
                <a:spcBef>
                  <a:spcPts val="10"/>
                </a:spcBef>
              </a:pPr>
              <a:t>10</a:t>
            </a:fld>
            <a:endParaRPr lang="en-US"/>
          </a:p>
        </p:txBody>
      </p:sp>
      <p:sp>
        <p:nvSpPr>
          <p:cNvPr id="3" name="Content Placeholder 2"/>
          <p:cNvSpPr>
            <a:spLocks noGrp="1"/>
          </p:cNvSpPr>
          <p:nvPr>
            <p:ph type="body" sz="quarter" idx="10"/>
          </p:nvPr>
        </p:nvSpPr>
        <p:spPr>
          <a:xfrm>
            <a:off x="444500" y="2907268"/>
            <a:ext cx="11353800" cy="3330246"/>
          </a:xfrm>
        </p:spPr>
        <p:txBody>
          <a:bodyPr wrap="square" numCol="1">
            <a:normAutofit/>
          </a:bodyPr>
          <a:lstStyle/>
          <a:p>
            <a:pPr lvl="1">
              <a:spcAft>
                <a:spcPts val="600"/>
              </a:spcAft>
            </a:pPr>
            <a:r>
              <a:rPr lang="en-US" sz="3200">
                <a:solidFill>
                  <a:schemeClr val="tx1"/>
                </a:solidFill>
              </a:rPr>
              <a:t>Subject / Motion</a:t>
            </a:r>
          </a:p>
          <a:p>
            <a:pPr lvl="1">
              <a:spcAft>
                <a:spcPts val="600"/>
              </a:spcAft>
            </a:pPr>
            <a:r>
              <a:rPr lang="en-US" sz="3200">
                <a:solidFill>
                  <a:schemeClr val="tx1"/>
                </a:solidFill>
              </a:rPr>
              <a:t>Current related </a:t>
            </a:r>
            <a:r>
              <a:rPr lang="en-US" sz="3200" err="1">
                <a:solidFill>
                  <a:schemeClr val="tx1"/>
                </a:solidFill>
              </a:rPr>
              <a:t>APhA</a:t>
            </a:r>
            <a:r>
              <a:rPr lang="en-US" sz="3200">
                <a:solidFill>
                  <a:schemeClr val="tx1"/>
                </a:solidFill>
              </a:rPr>
              <a:t> Policy &amp; Bylaws</a:t>
            </a:r>
          </a:p>
          <a:p>
            <a:pPr lvl="1">
              <a:spcAft>
                <a:spcPts val="600"/>
              </a:spcAft>
            </a:pPr>
            <a:r>
              <a:rPr lang="en-US" sz="3200">
                <a:solidFill>
                  <a:schemeClr val="tx1"/>
                </a:solidFill>
              </a:rPr>
              <a:t>Brief Summary of background</a:t>
            </a:r>
          </a:p>
          <a:p>
            <a:pPr lvl="1">
              <a:spcAft>
                <a:spcPts val="600"/>
              </a:spcAft>
            </a:pPr>
            <a:r>
              <a:rPr lang="en-US" sz="3200">
                <a:solidFill>
                  <a:schemeClr val="tx1"/>
                </a:solidFill>
              </a:rPr>
              <a:t>Discussion / Feedback</a:t>
            </a:r>
          </a:p>
          <a:p>
            <a:pPr>
              <a:spcAft>
                <a:spcPts val="600"/>
              </a:spcAft>
            </a:pPr>
            <a:endParaRPr lang="en-US" sz="3200"/>
          </a:p>
        </p:txBody>
      </p:sp>
      <p:sp>
        <p:nvSpPr>
          <p:cNvPr id="2" name="Title 1"/>
          <p:cNvSpPr>
            <a:spLocks noGrp="1"/>
          </p:cNvSpPr>
          <p:nvPr>
            <p:ph type="title"/>
          </p:nvPr>
        </p:nvSpPr>
        <p:spPr>
          <a:xfrm>
            <a:off x="444499" y="1450192"/>
            <a:ext cx="9940471" cy="777136"/>
          </a:xfrm>
        </p:spPr>
        <p:txBody>
          <a:bodyPr anchor="t">
            <a:normAutofit/>
          </a:bodyPr>
          <a:lstStyle/>
          <a:p>
            <a:pPr>
              <a:lnSpc>
                <a:spcPct val="90000"/>
              </a:lnSpc>
            </a:pPr>
            <a:r>
              <a:rPr lang="en-US" sz="4800"/>
              <a:t>New Business Review Committee</a:t>
            </a:r>
          </a:p>
        </p:txBody>
      </p:sp>
    </p:spTree>
    <p:extLst>
      <p:ext uri="{BB962C8B-B14F-4D97-AF65-F5344CB8AC3E}">
        <p14:creationId xmlns:p14="http://schemas.microsoft.com/office/powerpoint/2010/main" val="2090771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6F841BA-E93A-4166-B173-BA57C1D63C9D}"/>
              </a:ext>
            </a:extLst>
          </p:cNvPr>
          <p:cNvSpPr txBox="1"/>
          <p:nvPr/>
        </p:nvSpPr>
        <p:spPr>
          <a:xfrm>
            <a:off x="381000" y="887687"/>
            <a:ext cx="10640786" cy="584775"/>
          </a:xfrm>
          <a:prstGeom prst="rect">
            <a:avLst/>
          </a:prstGeom>
          <a:noFill/>
        </p:spPr>
        <p:txBody>
          <a:bodyPr wrap="square">
            <a:spAutoFit/>
          </a:bodyPr>
          <a:lstStyle/>
          <a:p>
            <a:r>
              <a:rPr kumimoji="0" lang="en-US" sz="3200" b="0" i="0" u="none" strike="noStrike" kern="0" cap="none" spc="0" normalizeH="0" baseline="0" noProof="0" dirty="0">
                <a:ln>
                  <a:noFill/>
                </a:ln>
                <a:solidFill>
                  <a:srgbClr val="4A5FAB"/>
                </a:solidFill>
                <a:effectLst/>
                <a:uLnTx/>
                <a:uFillTx/>
                <a:latin typeface="Arial" panose="020B0604020202020204"/>
                <a:ea typeface="+mj-ea"/>
              </a:rPr>
              <a:t>New Business Items</a:t>
            </a:r>
            <a:endParaRPr lang="en-US" sz="1050" dirty="0"/>
          </a:p>
        </p:txBody>
      </p:sp>
      <p:graphicFrame>
        <p:nvGraphicFramePr>
          <p:cNvPr id="4" name="Table 3">
            <a:extLst>
              <a:ext uri="{FF2B5EF4-FFF2-40B4-BE49-F238E27FC236}">
                <a16:creationId xmlns:a16="http://schemas.microsoft.com/office/drawing/2014/main" id="{D973C778-9733-254B-5F0A-511E6FA57E11}"/>
              </a:ext>
            </a:extLst>
          </p:cNvPr>
          <p:cNvGraphicFramePr>
            <a:graphicFrameLocks noGrp="1"/>
          </p:cNvGraphicFramePr>
          <p:nvPr>
            <p:extLst>
              <p:ext uri="{D42A27DB-BD31-4B8C-83A1-F6EECF244321}">
                <p14:modId xmlns:p14="http://schemas.microsoft.com/office/powerpoint/2010/main" val="155131576"/>
              </p:ext>
            </p:extLst>
          </p:nvPr>
        </p:nvGraphicFramePr>
        <p:xfrm>
          <a:off x="480992" y="1425713"/>
          <a:ext cx="11330008" cy="5217160"/>
        </p:xfrm>
        <a:graphic>
          <a:graphicData uri="http://schemas.openxmlformats.org/drawingml/2006/table">
            <a:tbl>
              <a:tblPr firstRow="1" bandRow="1">
                <a:tableStyleId>{5C22544A-7EE6-4342-B048-85BDC9FD1C3A}</a:tableStyleId>
              </a:tblPr>
              <a:tblGrid>
                <a:gridCol w="1012142">
                  <a:extLst>
                    <a:ext uri="{9D8B030D-6E8A-4147-A177-3AD203B41FA5}">
                      <a16:colId xmlns:a16="http://schemas.microsoft.com/office/drawing/2014/main" val="2455864120"/>
                    </a:ext>
                  </a:extLst>
                </a:gridCol>
                <a:gridCol w="7616142">
                  <a:extLst>
                    <a:ext uri="{9D8B030D-6E8A-4147-A177-3AD203B41FA5}">
                      <a16:colId xmlns:a16="http://schemas.microsoft.com/office/drawing/2014/main" val="2063249388"/>
                    </a:ext>
                  </a:extLst>
                </a:gridCol>
                <a:gridCol w="2701724">
                  <a:extLst>
                    <a:ext uri="{9D8B030D-6E8A-4147-A177-3AD203B41FA5}">
                      <a16:colId xmlns:a16="http://schemas.microsoft.com/office/drawing/2014/main" val="862125628"/>
                    </a:ext>
                  </a:extLst>
                </a:gridCol>
              </a:tblGrid>
              <a:tr h="241118">
                <a:tc>
                  <a:txBody>
                    <a:bodyPr/>
                    <a:lstStyle/>
                    <a:p>
                      <a:pPr algn="ctr"/>
                      <a:r>
                        <a:rPr lang="en-US" sz="1400" b="1" dirty="0"/>
                        <a:t>NBI #</a:t>
                      </a:r>
                    </a:p>
                  </a:txBody>
                  <a:tcPr/>
                </a:tc>
                <a:tc>
                  <a:txBody>
                    <a:bodyPr/>
                    <a:lstStyle/>
                    <a:p>
                      <a:r>
                        <a:rPr lang="en-US" sz="1400" dirty="0"/>
                        <a:t>Title</a:t>
                      </a:r>
                    </a:p>
                  </a:txBody>
                  <a:tcPr/>
                </a:tc>
                <a:tc>
                  <a:txBody>
                    <a:bodyPr/>
                    <a:lstStyle/>
                    <a:p>
                      <a:r>
                        <a:rPr lang="en-US" sz="1400" dirty="0"/>
                        <a:t>Delegation </a:t>
                      </a:r>
                    </a:p>
                  </a:txBody>
                  <a:tcPr/>
                </a:tc>
                <a:extLst>
                  <a:ext uri="{0D108BD9-81ED-4DB2-BD59-A6C34878D82A}">
                    <a16:rowId xmlns:a16="http://schemas.microsoft.com/office/drawing/2014/main" val="2007860831"/>
                  </a:ext>
                </a:extLst>
              </a:tr>
              <a:tr h="370840">
                <a:tc>
                  <a:txBody>
                    <a:bodyPr/>
                    <a:lstStyle/>
                    <a:p>
                      <a:pPr algn="ctr"/>
                      <a:r>
                        <a:rPr lang="en-US" sz="1600" b="1" dirty="0"/>
                        <a:t>1</a:t>
                      </a:r>
                    </a:p>
                  </a:txBody>
                  <a:tcPr/>
                </a:tc>
                <a:tc>
                  <a:txBody>
                    <a:bodyPr/>
                    <a:lstStyle/>
                    <a:p>
                      <a:r>
                        <a:rPr lang="en-US" sz="1600" dirty="0">
                          <a:solidFill>
                            <a:schemeClr val="dk1"/>
                          </a:solidFill>
                          <a:effectLst/>
                          <a:latin typeface="+mn-lt"/>
                          <a:ea typeface="+mn-ea"/>
                          <a:cs typeface="+mn-cs"/>
                        </a:rPr>
                        <a:t>Disaster Preparedness</a:t>
                      </a:r>
                      <a:endParaRPr lang="en-US" sz="1600" dirty="0"/>
                    </a:p>
                  </a:txBody>
                  <a:tcPr/>
                </a:tc>
                <a:tc>
                  <a:txBody>
                    <a:bodyPr/>
                    <a:lstStyle/>
                    <a:p>
                      <a:r>
                        <a:rPr lang="en-US" sz="1600" dirty="0">
                          <a:solidFill>
                            <a:schemeClr val="dk1"/>
                          </a:solidFill>
                          <a:effectLst/>
                          <a:latin typeface="+mn-lt"/>
                          <a:ea typeface="+mn-ea"/>
                          <a:cs typeface="+mn-cs"/>
                        </a:rPr>
                        <a:t>USPHS </a:t>
                      </a:r>
                      <a:endParaRPr lang="en-US" sz="1600" dirty="0"/>
                    </a:p>
                  </a:txBody>
                  <a:tcPr/>
                </a:tc>
                <a:extLst>
                  <a:ext uri="{0D108BD9-81ED-4DB2-BD59-A6C34878D82A}">
                    <a16:rowId xmlns:a16="http://schemas.microsoft.com/office/drawing/2014/main" val="2153067403"/>
                  </a:ext>
                </a:extLst>
              </a:tr>
              <a:tr h="370840">
                <a:tc>
                  <a:txBody>
                    <a:bodyPr/>
                    <a:lstStyle/>
                    <a:p>
                      <a:pPr algn="ctr"/>
                      <a:r>
                        <a:rPr lang="en-US" sz="1600" b="1" dirty="0"/>
                        <a:t>2</a:t>
                      </a:r>
                    </a:p>
                  </a:txBody>
                  <a:tcPr/>
                </a:tc>
                <a:tc>
                  <a:txBody>
                    <a:bodyPr/>
                    <a:lstStyle/>
                    <a:p>
                      <a:r>
                        <a:rPr lang="en-US" sz="1600" dirty="0">
                          <a:solidFill>
                            <a:schemeClr val="dk1"/>
                          </a:solidFill>
                          <a:effectLst/>
                          <a:latin typeface="+mn-lt"/>
                          <a:ea typeface="+mn-ea"/>
                          <a:cs typeface="+mn-cs"/>
                        </a:rPr>
                        <a:t>Community Pharmacy Methadone Dispensing for Opioid Use Disorder</a:t>
                      </a:r>
                      <a:endParaRPr lang="en-US" sz="1600" dirty="0"/>
                    </a:p>
                  </a:txBody>
                  <a:tcPr/>
                </a:tc>
                <a:tc>
                  <a:txBody>
                    <a:bodyPr/>
                    <a:lstStyle/>
                    <a:p>
                      <a:r>
                        <a:rPr lang="en-US" sz="1600" dirty="0"/>
                        <a:t>Rhode Island</a:t>
                      </a:r>
                    </a:p>
                  </a:txBody>
                  <a:tcPr/>
                </a:tc>
                <a:extLst>
                  <a:ext uri="{0D108BD9-81ED-4DB2-BD59-A6C34878D82A}">
                    <a16:rowId xmlns:a16="http://schemas.microsoft.com/office/drawing/2014/main" val="938090901"/>
                  </a:ext>
                </a:extLst>
              </a:tr>
              <a:tr h="370840">
                <a:tc>
                  <a:txBody>
                    <a:bodyPr/>
                    <a:lstStyle/>
                    <a:p>
                      <a:pPr algn="ctr"/>
                      <a:r>
                        <a:rPr lang="en-US" sz="1600" b="1" dirty="0"/>
                        <a:t>3</a:t>
                      </a:r>
                    </a:p>
                  </a:txBody>
                  <a:tcPr/>
                </a:tc>
                <a:tc>
                  <a:txBody>
                    <a:bodyPr/>
                    <a:lstStyle/>
                    <a:p>
                      <a:r>
                        <a:rPr lang="en-US" sz="1600" dirty="0">
                          <a:solidFill>
                            <a:schemeClr val="dk1"/>
                          </a:solidFill>
                          <a:effectLst/>
                          <a:latin typeface="+mn-lt"/>
                          <a:ea typeface="+mn-ea"/>
                          <a:cs typeface="+mn-cs"/>
                        </a:rPr>
                        <a:t>Collective Bargaining</a:t>
                      </a:r>
                      <a:endParaRPr lang="en-US" sz="1600" dirty="0"/>
                    </a:p>
                  </a:txBody>
                  <a:tcPr/>
                </a:tc>
                <a:tc>
                  <a:txBody>
                    <a:bodyPr/>
                    <a:lstStyle/>
                    <a:p>
                      <a:r>
                        <a:rPr lang="en-US" sz="1600" dirty="0"/>
                        <a:t>APhA-APRS &amp; APhA-APPM</a:t>
                      </a:r>
                    </a:p>
                  </a:txBody>
                  <a:tcPr/>
                </a:tc>
                <a:extLst>
                  <a:ext uri="{0D108BD9-81ED-4DB2-BD59-A6C34878D82A}">
                    <a16:rowId xmlns:a16="http://schemas.microsoft.com/office/drawing/2014/main" val="1981423781"/>
                  </a:ext>
                </a:extLst>
              </a:tr>
              <a:tr h="370840">
                <a:tc>
                  <a:txBody>
                    <a:bodyPr/>
                    <a:lstStyle/>
                    <a:p>
                      <a:pPr algn="ctr"/>
                      <a:r>
                        <a:rPr lang="en-US" sz="1600" b="1" dirty="0"/>
                        <a:t>4</a:t>
                      </a:r>
                    </a:p>
                  </a:txBody>
                  <a:tcPr/>
                </a:tc>
                <a:tc>
                  <a:txBody>
                    <a:bodyPr/>
                    <a:lstStyle/>
                    <a:p>
                      <a:r>
                        <a:rPr lang="en-US" sz="1600" dirty="0">
                          <a:solidFill>
                            <a:schemeClr val="dk1"/>
                          </a:solidFill>
                          <a:effectLst/>
                          <a:latin typeface="+mn-lt"/>
                          <a:ea typeface="+mn-ea"/>
                          <a:cs typeface="+mn-cs"/>
                        </a:rPr>
                        <a:t>Pharmacists Roles in Sexually Transmitted Infection Prevention &amp; Treatment in Underserved Patients</a:t>
                      </a:r>
                      <a:endParaRPr lang="en-US" sz="1600" dirty="0"/>
                    </a:p>
                  </a:txBody>
                  <a:tcPr/>
                </a:tc>
                <a:tc>
                  <a:txBody>
                    <a:bodyPr/>
                    <a:lstStyle/>
                    <a:p>
                      <a:r>
                        <a:rPr lang="en-US" sz="1600" dirty="0"/>
                        <a:t>APhA-APPM CUP SIG</a:t>
                      </a:r>
                    </a:p>
                  </a:txBody>
                  <a:tcPr/>
                </a:tc>
                <a:extLst>
                  <a:ext uri="{0D108BD9-81ED-4DB2-BD59-A6C34878D82A}">
                    <a16:rowId xmlns:a16="http://schemas.microsoft.com/office/drawing/2014/main" val="3021241910"/>
                  </a:ext>
                </a:extLst>
              </a:tr>
              <a:tr h="370840">
                <a:tc>
                  <a:txBody>
                    <a:bodyPr/>
                    <a:lstStyle/>
                    <a:p>
                      <a:pPr algn="ctr"/>
                      <a:r>
                        <a:rPr lang="en-US" sz="1600" b="1" dirty="0"/>
                        <a:t>5</a:t>
                      </a:r>
                    </a:p>
                  </a:txBody>
                  <a:tcPr/>
                </a:tc>
                <a:tc>
                  <a:txBody>
                    <a:bodyPr/>
                    <a:lstStyle/>
                    <a:p>
                      <a:r>
                        <a:rPr lang="en-US" sz="1600" dirty="0">
                          <a:solidFill>
                            <a:schemeClr val="dk1"/>
                          </a:solidFill>
                          <a:effectLst/>
                          <a:latin typeface="+mn-lt"/>
                          <a:ea typeface="+mn-ea"/>
                          <a:cs typeface="+mn-cs"/>
                        </a:rPr>
                        <a:t>Access to Radiopharmaceuticals</a:t>
                      </a:r>
                      <a:endParaRPr lang="en-US" sz="1600" dirty="0"/>
                    </a:p>
                  </a:txBody>
                  <a:tcPr/>
                </a:tc>
                <a:tc>
                  <a:txBody>
                    <a:bodyPr/>
                    <a:lstStyle/>
                    <a:p>
                      <a:r>
                        <a:rPr lang="en-US" sz="1600" dirty="0"/>
                        <a:t>APhA-APPM NUC SIG</a:t>
                      </a:r>
                    </a:p>
                  </a:txBody>
                  <a:tcPr/>
                </a:tc>
                <a:extLst>
                  <a:ext uri="{0D108BD9-81ED-4DB2-BD59-A6C34878D82A}">
                    <a16:rowId xmlns:a16="http://schemas.microsoft.com/office/drawing/2014/main" val="1566209231"/>
                  </a:ext>
                </a:extLst>
              </a:tr>
              <a:tr h="370840">
                <a:tc>
                  <a:txBody>
                    <a:bodyPr/>
                    <a:lstStyle/>
                    <a:p>
                      <a:pPr algn="ctr"/>
                      <a:r>
                        <a:rPr lang="en-US" sz="1600" b="1" dirty="0"/>
                        <a:t>6</a:t>
                      </a:r>
                    </a:p>
                  </a:txBody>
                  <a:tcPr/>
                </a:tc>
                <a:tc>
                  <a:txBody>
                    <a:bodyPr/>
                    <a:lstStyle/>
                    <a:p>
                      <a:r>
                        <a:rPr lang="en-US" sz="1600" dirty="0">
                          <a:solidFill>
                            <a:schemeClr val="dk1"/>
                          </a:solidFill>
                          <a:effectLst/>
                          <a:latin typeface="+mn-lt"/>
                          <a:ea typeface="+mn-ea"/>
                          <a:cs typeface="+mn-cs"/>
                        </a:rPr>
                        <a:t>Integrated Nationwide Prescription Drug Monitoring Program</a:t>
                      </a:r>
                      <a:endParaRPr lang="en-US" sz="1600" dirty="0"/>
                    </a:p>
                  </a:txBody>
                  <a:tcPr/>
                </a:tc>
                <a:tc>
                  <a:txBody>
                    <a:bodyPr/>
                    <a:lstStyle/>
                    <a:p>
                      <a:r>
                        <a:rPr lang="en-US" sz="1600" dirty="0"/>
                        <a:t>APhA-APPM PPCA SIG</a:t>
                      </a:r>
                    </a:p>
                  </a:txBody>
                  <a:tcPr/>
                </a:tc>
                <a:extLst>
                  <a:ext uri="{0D108BD9-81ED-4DB2-BD59-A6C34878D82A}">
                    <a16:rowId xmlns:a16="http://schemas.microsoft.com/office/drawing/2014/main" val="2719079914"/>
                  </a:ext>
                </a:extLst>
              </a:tr>
              <a:tr h="370840">
                <a:tc>
                  <a:txBody>
                    <a:bodyPr/>
                    <a:lstStyle/>
                    <a:p>
                      <a:pPr algn="ctr"/>
                      <a:r>
                        <a:rPr lang="en-US" sz="1600" b="1" dirty="0"/>
                        <a:t>7</a:t>
                      </a:r>
                    </a:p>
                  </a:txBody>
                  <a:tcPr/>
                </a:tc>
                <a:tc>
                  <a:txBody>
                    <a:bodyPr/>
                    <a:lstStyle/>
                    <a:p>
                      <a:r>
                        <a:rPr lang="en-US" sz="1600" dirty="0"/>
                        <a:t>Substance Use Disorder</a:t>
                      </a:r>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600" dirty="0"/>
                        <a:t>APhA-APPM PPCA SIG</a:t>
                      </a:r>
                    </a:p>
                  </a:txBody>
                  <a:tcPr/>
                </a:tc>
                <a:extLst>
                  <a:ext uri="{0D108BD9-81ED-4DB2-BD59-A6C34878D82A}">
                    <a16:rowId xmlns:a16="http://schemas.microsoft.com/office/drawing/2014/main" val="448851436"/>
                  </a:ext>
                </a:extLst>
              </a:tr>
              <a:tr h="370840">
                <a:tc>
                  <a:txBody>
                    <a:bodyPr/>
                    <a:lstStyle/>
                    <a:p>
                      <a:pPr algn="ctr"/>
                      <a:r>
                        <a:rPr lang="en-US" sz="1600" b="1" dirty="0"/>
                        <a:t>8</a:t>
                      </a:r>
                    </a:p>
                  </a:txBody>
                  <a:tcPr/>
                </a:tc>
                <a:tc>
                  <a:txBody>
                    <a:bodyPr/>
                    <a:lstStyle/>
                    <a:p>
                      <a:r>
                        <a:rPr lang="en-US" sz="1600" dirty="0">
                          <a:solidFill>
                            <a:schemeClr val="dk1"/>
                          </a:solidFill>
                          <a:effectLst/>
                          <a:latin typeface="+mn-lt"/>
                          <a:ea typeface="+mn-ea"/>
                          <a:cs typeface="+mn-cs"/>
                        </a:rPr>
                        <a:t>Controlled Substances and Other Medications with the Potential for Abuse and Use of Opioid Reversal Agents</a:t>
                      </a:r>
                      <a:endParaRPr lang="en-US" sz="1600" dirty="0"/>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600" dirty="0"/>
                        <a:t>APhA-APPM PPCA SIG</a:t>
                      </a:r>
                    </a:p>
                  </a:txBody>
                  <a:tcPr/>
                </a:tc>
                <a:extLst>
                  <a:ext uri="{0D108BD9-81ED-4DB2-BD59-A6C34878D82A}">
                    <a16:rowId xmlns:a16="http://schemas.microsoft.com/office/drawing/2014/main" val="2676471367"/>
                  </a:ext>
                </a:extLst>
              </a:tr>
              <a:tr h="370840">
                <a:tc>
                  <a:txBody>
                    <a:bodyPr/>
                    <a:lstStyle/>
                    <a:p>
                      <a:pPr algn="ctr"/>
                      <a:r>
                        <a:rPr lang="en-US" sz="1600" b="1" dirty="0"/>
                        <a:t>9</a:t>
                      </a:r>
                    </a:p>
                  </a:txBody>
                  <a:tcPr/>
                </a:tc>
                <a:tc>
                  <a:txBody>
                    <a:bodyPr/>
                    <a:lstStyle/>
                    <a:p>
                      <a:r>
                        <a:rPr lang="en-US" sz="1600" dirty="0">
                          <a:solidFill>
                            <a:schemeClr val="dk1"/>
                          </a:solidFill>
                          <a:effectLst/>
                          <a:latin typeface="+mn-lt"/>
                          <a:ea typeface="+mn-ea"/>
                          <a:cs typeface="+mn-cs"/>
                        </a:rPr>
                        <a:t>Security: Pharmacists' Responsibility </a:t>
                      </a:r>
                      <a:endParaRPr lang="en-US" sz="1600" dirty="0"/>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600" dirty="0"/>
                        <a:t>APhA-APPM PPCA SIG</a:t>
                      </a:r>
                    </a:p>
                  </a:txBody>
                  <a:tcPr/>
                </a:tc>
                <a:extLst>
                  <a:ext uri="{0D108BD9-81ED-4DB2-BD59-A6C34878D82A}">
                    <a16:rowId xmlns:a16="http://schemas.microsoft.com/office/drawing/2014/main" val="1310183280"/>
                  </a:ext>
                </a:extLst>
              </a:tr>
              <a:tr h="370840">
                <a:tc>
                  <a:txBody>
                    <a:bodyPr/>
                    <a:lstStyle/>
                    <a:p>
                      <a:pPr algn="ctr"/>
                      <a:r>
                        <a:rPr lang="en-US" sz="1600" b="1" dirty="0"/>
                        <a:t>10</a:t>
                      </a:r>
                    </a:p>
                  </a:txBody>
                  <a:tcPr/>
                </a:tc>
                <a:tc>
                  <a:txBody>
                    <a:bodyPr/>
                    <a:lstStyle/>
                    <a:p>
                      <a:r>
                        <a:rPr lang="en-US" sz="1600" dirty="0">
                          <a:solidFill>
                            <a:schemeClr val="dk1"/>
                          </a:solidFill>
                          <a:effectLst/>
                          <a:latin typeface="+mn-lt"/>
                          <a:ea typeface="+mn-ea"/>
                          <a:cs typeface="+mn-cs"/>
                        </a:rPr>
                        <a:t>Patient-Centered Care of People Who Inject Non-Medically Sanctioned Psychotropic or Psychoactive Substances</a:t>
                      </a:r>
                      <a:endParaRPr lang="en-US" sz="1600" dirty="0"/>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600" dirty="0"/>
                        <a:t>APhA-APPM PPCA SIG</a:t>
                      </a:r>
                    </a:p>
                  </a:txBody>
                  <a:tcPr/>
                </a:tc>
                <a:extLst>
                  <a:ext uri="{0D108BD9-81ED-4DB2-BD59-A6C34878D82A}">
                    <a16:rowId xmlns:a16="http://schemas.microsoft.com/office/drawing/2014/main" val="2082343131"/>
                  </a:ext>
                </a:extLst>
              </a:tr>
              <a:tr h="370840">
                <a:tc>
                  <a:txBody>
                    <a:bodyPr/>
                    <a:lstStyle/>
                    <a:p>
                      <a:pPr algn="ctr"/>
                      <a:r>
                        <a:rPr lang="en-US" sz="1600" b="1" dirty="0"/>
                        <a:t>11</a:t>
                      </a:r>
                    </a:p>
                  </a:txBody>
                  <a:tcPr/>
                </a:tc>
                <a:tc>
                  <a:txBody>
                    <a:bodyPr/>
                    <a:lstStyle/>
                    <a:p>
                      <a:r>
                        <a:rPr lang="en-US" sz="1600" dirty="0">
                          <a:solidFill>
                            <a:schemeClr val="dk1"/>
                          </a:solidFill>
                          <a:effectLst/>
                          <a:latin typeface="+mn-lt"/>
                          <a:ea typeface="+mn-ea"/>
                          <a:cs typeface="+mn-cs"/>
                        </a:rPr>
                        <a:t>Contemporary Pharmacy Practice</a:t>
                      </a:r>
                      <a:endParaRPr lang="en-US" sz="1600" dirty="0"/>
                    </a:p>
                  </a:txBody>
                  <a:tcPr/>
                </a:tc>
                <a:tc>
                  <a:txBody>
                    <a:bodyPr/>
                    <a:lstStyle/>
                    <a:p>
                      <a:r>
                        <a:rPr lang="en-US" sz="1600" dirty="0"/>
                        <a:t>APhA-APPM </a:t>
                      </a:r>
                    </a:p>
                  </a:txBody>
                  <a:tcPr/>
                </a:tc>
                <a:extLst>
                  <a:ext uri="{0D108BD9-81ED-4DB2-BD59-A6C34878D82A}">
                    <a16:rowId xmlns:a16="http://schemas.microsoft.com/office/drawing/2014/main" val="2202130603"/>
                  </a:ext>
                </a:extLst>
              </a:tr>
            </a:tbl>
          </a:graphicData>
        </a:graphic>
      </p:graphicFrame>
    </p:spTree>
    <p:extLst>
      <p:ext uri="{BB962C8B-B14F-4D97-AF65-F5344CB8AC3E}">
        <p14:creationId xmlns:p14="http://schemas.microsoft.com/office/powerpoint/2010/main" val="2522558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1">
            <a:extLst>
              <a:ext uri="{FF2B5EF4-FFF2-40B4-BE49-F238E27FC236}">
                <a16:creationId xmlns:a16="http://schemas.microsoft.com/office/drawing/2014/main" id="{0C1C145F-7134-4D92-905F-64C6289F020E}"/>
              </a:ext>
            </a:extLst>
          </p:cNvPr>
          <p:cNvSpPr>
            <a:spLocks noGrp="1"/>
          </p:cNvSpPr>
          <p:nvPr>
            <p:ph type="body" idx="1"/>
          </p:nvPr>
        </p:nvSpPr>
        <p:spPr>
          <a:xfrm>
            <a:off x="444500" y="1678447"/>
            <a:ext cx="10661304" cy="369332"/>
          </a:xfrm>
        </p:spPr>
        <p:txBody>
          <a:bodyPr/>
          <a:lstStyle/>
          <a:p>
            <a:r>
              <a:rPr lang="en-US" sz="2400" b="1" u="sng" baseline="0" dirty="0">
                <a:latin typeface="+mn-lt"/>
              </a:rPr>
              <a:t>2015 Disaster Preparedness </a:t>
            </a:r>
            <a:endParaRPr lang="en-US" sz="2400" dirty="0"/>
          </a:p>
        </p:txBody>
      </p:sp>
      <p:sp>
        <p:nvSpPr>
          <p:cNvPr id="10" name="Slide Number Placeholder 2">
            <a:extLst>
              <a:ext uri="{FF2B5EF4-FFF2-40B4-BE49-F238E27FC236}">
                <a16:creationId xmlns:a16="http://schemas.microsoft.com/office/drawing/2014/main" id="{A44FC839-6185-4853-AFFD-0BAED2CB63AC}"/>
              </a:ext>
            </a:extLst>
          </p:cNvPr>
          <p:cNvSpPr>
            <a:spLocks noGrp="1"/>
          </p:cNvSpPr>
          <p:nvPr>
            <p:ph type="sldNum" sz="quarter" idx="7"/>
          </p:nvPr>
        </p:nvSpPr>
        <p:spPr>
          <a:xfrm>
            <a:off x="11480957" y="6400800"/>
            <a:ext cx="266543" cy="184666"/>
          </a:xfrm>
        </p:spPr>
        <p:txBody>
          <a:bodyPr/>
          <a:lstStyle/>
          <a:p>
            <a:pPr marL="38100">
              <a:spcBef>
                <a:spcPts val="10"/>
              </a:spcBef>
            </a:pPr>
            <a:fld id="{81D60167-4931-47E6-BA6A-407CBD079E47}" type="slidenum">
              <a:rPr lang="en-US" dirty="0"/>
              <a:pPr marL="38100">
                <a:spcBef>
                  <a:spcPts val="10"/>
                </a:spcBef>
              </a:pPr>
              <a:t>12</a:t>
            </a:fld>
            <a:endParaRPr lang="en-US"/>
          </a:p>
        </p:txBody>
      </p:sp>
      <p:sp>
        <p:nvSpPr>
          <p:cNvPr id="3" name="Content Placeholder 2">
            <a:extLst>
              <a:ext uri="{FF2B5EF4-FFF2-40B4-BE49-F238E27FC236}">
                <a16:creationId xmlns:a16="http://schemas.microsoft.com/office/drawing/2014/main" id="{49C190A1-CBF2-47ED-914E-1D8F892211C6}"/>
              </a:ext>
            </a:extLst>
          </p:cNvPr>
          <p:cNvSpPr>
            <a:spLocks noGrp="1"/>
          </p:cNvSpPr>
          <p:nvPr>
            <p:ph type="body" sz="quarter" idx="10"/>
          </p:nvPr>
        </p:nvSpPr>
        <p:spPr>
          <a:xfrm>
            <a:off x="458010" y="2286000"/>
            <a:ext cx="11061857" cy="2982113"/>
          </a:xfrm>
        </p:spPr>
        <p:txBody>
          <a:bodyPr wrap="square" numCol="1">
            <a:normAutofit/>
          </a:bodyPr>
          <a:lstStyle/>
          <a:p>
            <a:pPr marL="0" marR="0">
              <a:lnSpc>
                <a:spcPts val="24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lang="en-US" sz="2000" b="1" dirty="0">
                <a:solidFill>
                  <a:srgbClr val="312B7E"/>
                </a:solidFill>
              </a:rPr>
              <a:t>Introduced by </a:t>
            </a:r>
            <a:r>
              <a:rPr lang="en-US" sz="2000" b="1" u="sng" dirty="0">
                <a:solidFill>
                  <a:srgbClr val="312B7E"/>
                </a:solidFill>
                <a:effectLst/>
                <a:latin typeface="+mj-lt"/>
                <a:ea typeface="Times New Roman" panose="02020603050405020304" pitchFamily="18" charset="0"/>
              </a:rPr>
              <a:t>Briana Rider, on behalf of United States Public Health Service (USPHS) Commissioned Corps, Federal Caucus</a:t>
            </a:r>
            <a:endParaRPr lang="en-US" sz="2000" b="1" u="sng" dirty="0">
              <a:solidFill>
                <a:srgbClr val="312B7E"/>
              </a:solidFill>
              <a:latin typeface="+mj-lt"/>
              <a:ea typeface="Times New Roman" panose="02020603050405020304" pitchFamily="18" charset="0"/>
            </a:endParaRPr>
          </a:p>
          <a:p>
            <a:pPr marL="0" marR="0">
              <a:lnSpc>
                <a:spcPts val="24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endParaRPr lang="en-US" sz="1600" dirty="0"/>
          </a:p>
          <a:p>
            <a:pPr marL="34290">
              <a:spcBef>
                <a:spcPts val="0"/>
              </a:spcBef>
            </a:pPr>
            <a:r>
              <a:rPr lang="en-US" sz="2200" b="1" dirty="0">
                <a:latin typeface="+mj-lt"/>
              </a:rPr>
              <a:t>Motion: </a:t>
            </a:r>
            <a:r>
              <a:rPr lang="en-US" sz="2200" dirty="0">
                <a:latin typeface="+mj-lt"/>
              </a:rPr>
              <a:t>To adopt the following policy statement as amended and part of the existing 2015 Disaster Preparedness policy</a:t>
            </a:r>
          </a:p>
          <a:p>
            <a:pPr marL="34290">
              <a:spcBef>
                <a:spcPts val="0"/>
              </a:spcBef>
            </a:pPr>
            <a:endParaRPr lang="en-US" sz="2400" dirty="0">
              <a:solidFill>
                <a:srgbClr val="194978"/>
              </a:solidFill>
              <a:latin typeface="+mj-lt"/>
            </a:endParaRPr>
          </a:p>
          <a:p>
            <a:pPr marL="342900" marR="0" lvl="0" indent="-342900">
              <a:lnSpc>
                <a:spcPts val="2400"/>
              </a:lnSpc>
              <a:spcBef>
                <a:spcPts val="0"/>
              </a:spcBef>
              <a:spcAft>
                <a:spcPts val="0"/>
              </a:spcAft>
              <a:buFont typeface="+mj-lt"/>
              <a:buAutoNum type="arabicPeriod"/>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lang="en-US" sz="2000" dirty="0">
                <a:effectLst/>
                <a:latin typeface="+mj-lt"/>
                <a:ea typeface="Times New Roman" panose="02020603050405020304" pitchFamily="18" charset="0"/>
              </a:rPr>
              <a:t>APhA encourages pharmacist involvement in surveillance, mitigation, preparedness, planning, response, and recovery related to </a:t>
            </a:r>
            <a:r>
              <a:rPr lang="en-US" sz="2000" u="sng" dirty="0">
                <a:solidFill>
                  <a:srgbClr val="FF0000"/>
                </a:solidFill>
                <a:effectLst/>
                <a:latin typeface="+mj-lt"/>
                <a:ea typeface="Times New Roman" panose="02020603050405020304" pitchFamily="18" charset="0"/>
              </a:rPr>
              <a:t>natural, technological, or human-caused incidents</a:t>
            </a:r>
            <a:r>
              <a:rPr lang="en-US" sz="2000" dirty="0">
                <a:solidFill>
                  <a:srgbClr val="FF0000"/>
                </a:solidFill>
                <a:effectLst/>
                <a:latin typeface="+mj-lt"/>
                <a:ea typeface="Times New Roman" panose="02020603050405020304" pitchFamily="18" charset="0"/>
              </a:rPr>
              <a:t> </a:t>
            </a:r>
            <a:r>
              <a:rPr lang="en-US" sz="2000" strike="sngStrike" dirty="0">
                <a:solidFill>
                  <a:srgbClr val="FF0000"/>
                </a:solidFill>
                <a:effectLst/>
                <a:latin typeface="+mj-lt"/>
                <a:ea typeface="Times New Roman" panose="02020603050405020304" pitchFamily="18" charset="0"/>
              </a:rPr>
              <a:t>terrorism and infectious diseases</a:t>
            </a:r>
            <a:r>
              <a:rPr lang="en-US" sz="2000" dirty="0">
                <a:effectLst/>
                <a:latin typeface="+mj-lt"/>
                <a:ea typeface="Times New Roman" panose="02020603050405020304" pitchFamily="18" charset="0"/>
              </a:rPr>
              <a:t>. </a:t>
            </a:r>
          </a:p>
          <a:p>
            <a:pPr marL="491490" indent="-457200">
              <a:spcBef>
                <a:spcPts val="0"/>
              </a:spcBef>
              <a:buAutoNum type="arabicPeriod"/>
            </a:pPr>
            <a:endParaRPr lang="en-US" sz="2200" dirty="0"/>
          </a:p>
        </p:txBody>
      </p:sp>
      <p:sp>
        <p:nvSpPr>
          <p:cNvPr id="2" name="Title 1">
            <a:extLst>
              <a:ext uri="{FF2B5EF4-FFF2-40B4-BE49-F238E27FC236}">
                <a16:creationId xmlns:a16="http://schemas.microsoft.com/office/drawing/2014/main" id="{9D73F089-1DA4-4F31-B582-5EE247AC10D2}"/>
              </a:ext>
            </a:extLst>
          </p:cNvPr>
          <p:cNvSpPr>
            <a:spLocks noGrp="1"/>
          </p:cNvSpPr>
          <p:nvPr>
            <p:ph type="title"/>
          </p:nvPr>
        </p:nvSpPr>
        <p:spPr>
          <a:xfrm>
            <a:off x="444500" y="901311"/>
            <a:ext cx="6691086" cy="777136"/>
          </a:xfrm>
        </p:spPr>
        <p:txBody>
          <a:bodyPr anchor="t">
            <a:normAutofit/>
          </a:bodyPr>
          <a:lstStyle/>
          <a:p>
            <a:pPr>
              <a:lnSpc>
                <a:spcPct val="90000"/>
              </a:lnSpc>
            </a:pPr>
            <a:r>
              <a:rPr lang="en-US" sz="4800" dirty="0"/>
              <a:t>New Business Item #1</a:t>
            </a:r>
          </a:p>
        </p:txBody>
      </p:sp>
    </p:spTree>
    <p:extLst>
      <p:ext uri="{BB962C8B-B14F-4D97-AF65-F5344CB8AC3E}">
        <p14:creationId xmlns:p14="http://schemas.microsoft.com/office/powerpoint/2010/main" val="4096597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1">
            <a:extLst>
              <a:ext uri="{FF2B5EF4-FFF2-40B4-BE49-F238E27FC236}">
                <a16:creationId xmlns:a16="http://schemas.microsoft.com/office/drawing/2014/main" id="{0C1C145F-7134-4D92-905F-64C6289F020E}"/>
              </a:ext>
            </a:extLst>
          </p:cNvPr>
          <p:cNvSpPr>
            <a:spLocks noGrp="1"/>
          </p:cNvSpPr>
          <p:nvPr>
            <p:ph type="body" idx="1"/>
          </p:nvPr>
        </p:nvSpPr>
        <p:spPr>
          <a:xfrm>
            <a:off x="444500" y="1678447"/>
            <a:ext cx="10661304" cy="369332"/>
          </a:xfrm>
        </p:spPr>
        <p:txBody>
          <a:bodyPr/>
          <a:lstStyle/>
          <a:p>
            <a:r>
              <a:rPr lang="en-US" sz="2400" b="1" u="sng" baseline="0" dirty="0">
                <a:latin typeface="+mn-lt"/>
              </a:rPr>
              <a:t>2015 Disaster Preparedness</a:t>
            </a:r>
            <a:endParaRPr lang="en-US" sz="2400" dirty="0"/>
          </a:p>
        </p:txBody>
      </p:sp>
      <p:sp>
        <p:nvSpPr>
          <p:cNvPr id="10" name="Slide Number Placeholder 2">
            <a:extLst>
              <a:ext uri="{FF2B5EF4-FFF2-40B4-BE49-F238E27FC236}">
                <a16:creationId xmlns:a16="http://schemas.microsoft.com/office/drawing/2014/main" id="{A44FC839-6185-4853-AFFD-0BAED2CB63AC}"/>
              </a:ext>
            </a:extLst>
          </p:cNvPr>
          <p:cNvSpPr>
            <a:spLocks noGrp="1"/>
          </p:cNvSpPr>
          <p:nvPr>
            <p:ph type="sldNum" sz="quarter" idx="7"/>
          </p:nvPr>
        </p:nvSpPr>
        <p:spPr>
          <a:xfrm>
            <a:off x="11480957" y="6400800"/>
            <a:ext cx="266543" cy="184666"/>
          </a:xfrm>
        </p:spPr>
        <p:txBody>
          <a:bodyPr/>
          <a:lstStyle/>
          <a:p>
            <a:pPr marL="38100">
              <a:spcBef>
                <a:spcPts val="10"/>
              </a:spcBef>
            </a:pPr>
            <a:fld id="{81D60167-4931-47E6-BA6A-407CBD079E47}" type="slidenum">
              <a:rPr lang="en-US" dirty="0"/>
              <a:pPr marL="38100">
                <a:spcBef>
                  <a:spcPts val="10"/>
                </a:spcBef>
              </a:pPr>
              <a:t>13</a:t>
            </a:fld>
            <a:endParaRPr lang="en-US"/>
          </a:p>
        </p:txBody>
      </p:sp>
      <p:sp>
        <p:nvSpPr>
          <p:cNvPr id="3" name="Content Placeholder 2">
            <a:extLst>
              <a:ext uri="{FF2B5EF4-FFF2-40B4-BE49-F238E27FC236}">
                <a16:creationId xmlns:a16="http://schemas.microsoft.com/office/drawing/2014/main" id="{49C190A1-CBF2-47ED-914E-1D8F892211C6}"/>
              </a:ext>
            </a:extLst>
          </p:cNvPr>
          <p:cNvSpPr>
            <a:spLocks noGrp="1"/>
          </p:cNvSpPr>
          <p:nvPr>
            <p:ph type="body" sz="quarter" idx="10"/>
          </p:nvPr>
        </p:nvSpPr>
        <p:spPr>
          <a:xfrm>
            <a:off x="444500" y="2101334"/>
            <a:ext cx="11061857" cy="4299466"/>
          </a:xfrm>
        </p:spPr>
        <p:txBody>
          <a:bodyPr wrap="square" numCol="1">
            <a:noAutofit/>
          </a:bodyPr>
          <a:lstStyle/>
          <a:p>
            <a:pPr marL="0" marR="0">
              <a:lnSpc>
                <a:spcPts val="24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lang="en-US" sz="2000" b="1" dirty="0">
                <a:solidFill>
                  <a:srgbClr val="312B7E"/>
                </a:solidFill>
              </a:rPr>
              <a:t>Introduced by </a:t>
            </a:r>
            <a:r>
              <a:rPr lang="en-US" sz="2000" b="1" u="sng" dirty="0">
                <a:solidFill>
                  <a:srgbClr val="312B7E"/>
                </a:solidFill>
                <a:effectLst/>
                <a:latin typeface="+mj-lt"/>
                <a:ea typeface="Times New Roman" panose="02020603050405020304" pitchFamily="18" charset="0"/>
              </a:rPr>
              <a:t>Briana Rider, on behalf of United States Public Health Service (USPHS) Commissioned Corps, Federal Caucus</a:t>
            </a:r>
            <a:endParaRPr lang="en-US" sz="1050" dirty="0"/>
          </a:p>
          <a:p>
            <a:pPr marL="34290">
              <a:spcBef>
                <a:spcPts val="0"/>
              </a:spcBef>
            </a:pPr>
            <a:endParaRPr lang="en-US" sz="1100" b="1" dirty="0">
              <a:latin typeface="+mj-lt"/>
            </a:endParaRPr>
          </a:p>
          <a:p>
            <a:pPr marL="34290">
              <a:spcBef>
                <a:spcPts val="0"/>
              </a:spcBef>
            </a:pPr>
            <a:r>
              <a:rPr lang="en-US" sz="2200" b="1" dirty="0">
                <a:latin typeface="+mj-lt"/>
              </a:rPr>
              <a:t>Related Policy </a:t>
            </a:r>
            <a:r>
              <a:rPr lang="en-US" sz="1800" dirty="0">
                <a:latin typeface="+mj-lt"/>
              </a:rPr>
              <a:t>(</a:t>
            </a:r>
            <a:r>
              <a:rPr lang="en-US" sz="1800" i="1" dirty="0">
                <a:latin typeface="+mj-lt"/>
              </a:rPr>
              <a:t>see NBI #1 for full list</a:t>
            </a:r>
            <a:r>
              <a:rPr lang="en-US" sz="1800" dirty="0">
                <a:latin typeface="+mj-lt"/>
              </a:rPr>
              <a:t>)</a:t>
            </a:r>
            <a:r>
              <a:rPr lang="en-US" sz="2200" b="1" dirty="0">
                <a:latin typeface="+mj-lt"/>
              </a:rPr>
              <a:t>:</a:t>
            </a:r>
          </a:p>
          <a:p>
            <a:pPr marL="34290">
              <a:spcBef>
                <a:spcPts val="0"/>
              </a:spcBef>
            </a:pPr>
            <a:r>
              <a:rPr lang="en-US" sz="1800" dirty="0">
                <a:latin typeface="+mj-lt"/>
              </a:rPr>
              <a:t>2015 Disaster Preparedness</a:t>
            </a:r>
          </a:p>
          <a:p>
            <a:pPr marL="34290">
              <a:spcBef>
                <a:spcPts val="0"/>
              </a:spcBef>
            </a:pPr>
            <a:r>
              <a:rPr lang="en-US" sz="1800" dirty="0">
                <a:latin typeface="+mj-lt"/>
              </a:rPr>
              <a:t>2023 Uncompensated Care Mandates in Pharmacy</a:t>
            </a:r>
          </a:p>
          <a:p>
            <a:pPr marL="34290">
              <a:spcBef>
                <a:spcPts val="0"/>
              </a:spcBef>
            </a:pPr>
            <a:r>
              <a:rPr lang="en-US" sz="1800" dirty="0">
                <a:latin typeface="+mj-lt"/>
              </a:rPr>
              <a:t>2021 Continuity of Care and the Role of Pharmacists During Public Health and Other Emergencies</a:t>
            </a:r>
          </a:p>
          <a:p>
            <a:pPr marL="34290">
              <a:spcBef>
                <a:spcPts val="0"/>
              </a:spcBef>
            </a:pPr>
            <a:r>
              <a:rPr lang="en-US" sz="1800" dirty="0">
                <a:latin typeface="+mj-lt"/>
              </a:rPr>
              <a:t>2021 Multi-State Practice of Pharmacy</a:t>
            </a:r>
          </a:p>
          <a:p>
            <a:pPr marL="34290">
              <a:spcBef>
                <a:spcPts val="0"/>
              </a:spcBef>
            </a:pPr>
            <a:r>
              <a:rPr lang="en-US" sz="1800" dirty="0">
                <a:latin typeface="+mj-lt"/>
              </a:rPr>
              <a:t>2020 Pharmaceutical Safety and Access During Emergencies</a:t>
            </a:r>
          </a:p>
          <a:p>
            <a:pPr marL="34290">
              <a:spcBef>
                <a:spcPts val="0"/>
              </a:spcBef>
            </a:pPr>
            <a:endParaRPr lang="en-US" sz="1400" b="1" dirty="0">
              <a:latin typeface="+mj-lt"/>
            </a:endParaRPr>
          </a:p>
          <a:p>
            <a:pPr marL="34290">
              <a:spcBef>
                <a:spcPts val="0"/>
              </a:spcBef>
            </a:pPr>
            <a:r>
              <a:rPr lang="en-US" sz="2200" b="1" dirty="0">
                <a:latin typeface="+mj-lt"/>
              </a:rPr>
              <a:t>Background Summary:</a:t>
            </a:r>
          </a:p>
          <a:p>
            <a:pPr marL="34290"/>
            <a:r>
              <a:rPr lang="en-US" sz="1800" dirty="0">
                <a:effectLst/>
                <a:latin typeface="+mj-lt"/>
                <a:ea typeface="Times New Roman" panose="02020603050405020304" pitchFamily="18" charset="0"/>
              </a:rPr>
              <a:t>Pharmacists may be involved in all types of natural, technological, and human-caused incidents (e.g., wildfire, flood, hazardous materials spills, nuclear accidents, aircraft accidents, terrorist attacks, civil unrest, earthquakes, hurricanes, tornadoes, tsunamis) throughout the entire lifecycle of the incident (e.g., surveillance, mitigation, preparedness, planning, response, recovery). However, existing APhA policies on pharmacists’ roles in emergency and disaster management are more narrowly focused on terrorism, infectious diseases, emergencies (e.g., public health), and national defense.</a:t>
            </a:r>
            <a:endParaRPr lang="en-US" sz="2200" dirty="0"/>
          </a:p>
        </p:txBody>
      </p:sp>
      <p:sp>
        <p:nvSpPr>
          <p:cNvPr id="2" name="Title 1">
            <a:extLst>
              <a:ext uri="{FF2B5EF4-FFF2-40B4-BE49-F238E27FC236}">
                <a16:creationId xmlns:a16="http://schemas.microsoft.com/office/drawing/2014/main" id="{9D73F089-1DA4-4F31-B582-5EE247AC10D2}"/>
              </a:ext>
            </a:extLst>
          </p:cNvPr>
          <p:cNvSpPr>
            <a:spLocks noGrp="1"/>
          </p:cNvSpPr>
          <p:nvPr>
            <p:ph type="title"/>
          </p:nvPr>
        </p:nvSpPr>
        <p:spPr>
          <a:xfrm>
            <a:off x="444500" y="901311"/>
            <a:ext cx="6691086" cy="777136"/>
          </a:xfrm>
        </p:spPr>
        <p:txBody>
          <a:bodyPr anchor="t">
            <a:normAutofit/>
          </a:bodyPr>
          <a:lstStyle/>
          <a:p>
            <a:pPr>
              <a:lnSpc>
                <a:spcPct val="90000"/>
              </a:lnSpc>
            </a:pPr>
            <a:r>
              <a:rPr lang="en-US" sz="4800" dirty="0"/>
              <a:t>New Business Item #1</a:t>
            </a:r>
          </a:p>
        </p:txBody>
      </p:sp>
    </p:spTree>
    <p:extLst>
      <p:ext uri="{BB962C8B-B14F-4D97-AF65-F5344CB8AC3E}">
        <p14:creationId xmlns:p14="http://schemas.microsoft.com/office/powerpoint/2010/main" val="1233654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1">
            <a:extLst>
              <a:ext uri="{FF2B5EF4-FFF2-40B4-BE49-F238E27FC236}">
                <a16:creationId xmlns:a16="http://schemas.microsoft.com/office/drawing/2014/main" id="{0C1C145F-7134-4D92-905F-64C6289F020E}"/>
              </a:ext>
            </a:extLst>
          </p:cNvPr>
          <p:cNvSpPr>
            <a:spLocks noGrp="1"/>
          </p:cNvSpPr>
          <p:nvPr>
            <p:ph type="body" idx="1"/>
          </p:nvPr>
        </p:nvSpPr>
        <p:spPr>
          <a:xfrm>
            <a:off x="444500" y="1678447"/>
            <a:ext cx="10661304" cy="369332"/>
          </a:xfrm>
        </p:spPr>
        <p:txBody>
          <a:bodyPr/>
          <a:lstStyle/>
          <a:p>
            <a:r>
              <a:rPr lang="en-US" sz="2400" b="1" u="sng" baseline="0" dirty="0">
                <a:latin typeface="+mn-lt"/>
              </a:rPr>
              <a:t>2015 Disaster Preparedness </a:t>
            </a:r>
            <a:endParaRPr lang="en-US" sz="2400" dirty="0"/>
          </a:p>
        </p:txBody>
      </p:sp>
      <p:sp>
        <p:nvSpPr>
          <p:cNvPr id="10" name="Slide Number Placeholder 2">
            <a:extLst>
              <a:ext uri="{FF2B5EF4-FFF2-40B4-BE49-F238E27FC236}">
                <a16:creationId xmlns:a16="http://schemas.microsoft.com/office/drawing/2014/main" id="{A44FC839-6185-4853-AFFD-0BAED2CB63AC}"/>
              </a:ext>
            </a:extLst>
          </p:cNvPr>
          <p:cNvSpPr>
            <a:spLocks noGrp="1"/>
          </p:cNvSpPr>
          <p:nvPr>
            <p:ph type="sldNum" sz="quarter" idx="7"/>
          </p:nvPr>
        </p:nvSpPr>
        <p:spPr>
          <a:xfrm>
            <a:off x="11480957" y="6400800"/>
            <a:ext cx="266543" cy="184666"/>
          </a:xfrm>
        </p:spPr>
        <p:txBody>
          <a:bodyPr/>
          <a:lstStyle/>
          <a:p>
            <a:pPr marL="38100">
              <a:spcBef>
                <a:spcPts val="10"/>
              </a:spcBef>
            </a:pPr>
            <a:fld id="{81D60167-4931-47E6-BA6A-407CBD079E47}" type="slidenum">
              <a:rPr lang="en-US" dirty="0"/>
              <a:pPr marL="38100">
                <a:spcBef>
                  <a:spcPts val="10"/>
                </a:spcBef>
              </a:pPr>
              <a:t>14</a:t>
            </a:fld>
            <a:endParaRPr lang="en-US"/>
          </a:p>
        </p:txBody>
      </p:sp>
      <p:sp>
        <p:nvSpPr>
          <p:cNvPr id="3" name="Content Placeholder 2">
            <a:extLst>
              <a:ext uri="{FF2B5EF4-FFF2-40B4-BE49-F238E27FC236}">
                <a16:creationId xmlns:a16="http://schemas.microsoft.com/office/drawing/2014/main" id="{49C190A1-CBF2-47ED-914E-1D8F892211C6}"/>
              </a:ext>
            </a:extLst>
          </p:cNvPr>
          <p:cNvSpPr>
            <a:spLocks noGrp="1"/>
          </p:cNvSpPr>
          <p:nvPr>
            <p:ph type="body" sz="quarter" idx="10"/>
          </p:nvPr>
        </p:nvSpPr>
        <p:spPr>
          <a:xfrm>
            <a:off x="458010" y="2286000"/>
            <a:ext cx="11061857" cy="2982113"/>
          </a:xfrm>
        </p:spPr>
        <p:txBody>
          <a:bodyPr wrap="square" numCol="1">
            <a:normAutofit/>
          </a:bodyPr>
          <a:lstStyle/>
          <a:p>
            <a:pPr marL="0" marR="0">
              <a:lnSpc>
                <a:spcPts val="24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lang="en-US" sz="2000" b="1" dirty="0">
                <a:solidFill>
                  <a:srgbClr val="312B7E"/>
                </a:solidFill>
              </a:rPr>
              <a:t>Introduced by </a:t>
            </a:r>
            <a:r>
              <a:rPr lang="en-US" sz="2000" b="1" u="sng" dirty="0">
                <a:solidFill>
                  <a:srgbClr val="312B7E"/>
                </a:solidFill>
                <a:effectLst/>
                <a:latin typeface="+mj-lt"/>
                <a:ea typeface="Times New Roman" panose="02020603050405020304" pitchFamily="18" charset="0"/>
              </a:rPr>
              <a:t>Briana Rider, on behalf of United States Public Health Service (USPHS) Commissioned Corps, Federal Caucus</a:t>
            </a:r>
            <a:endParaRPr lang="en-US" sz="2000" b="1" u="sng" dirty="0">
              <a:solidFill>
                <a:srgbClr val="312B7E"/>
              </a:solidFill>
              <a:latin typeface="+mj-lt"/>
              <a:ea typeface="Times New Roman" panose="02020603050405020304" pitchFamily="18" charset="0"/>
            </a:endParaRPr>
          </a:p>
          <a:p>
            <a:pPr marL="0" marR="0">
              <a:lnSpc>
                <a:spcPts val="24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endParaRPr lang="en-US" sz="1600" dirty="0"/>
          </a:p>
          <a:p>
            <a:pPr marL="34290">
              <a:spcBef>
                <a:spcPts val="0"/>
              </a:spcBef>
            </a:pPr>
            <a:r>
              <a:rPr lang="en-US" sz="2200" b="1" dirty="0">
                <a:latin typeface="+mj-lt"/>
              </a:rPr>
              <a:t>Motion: </a:t>
            </a:r>
            <a:r>
              <a:rPr lang="en-US" sz="2200" dirty="0">
                <a:latin typeface="+mj-lt"/>
              </a:rPr>
              <a:t>To adopt the following policy statement as amended and part of the existing 2015 Disaster Preparedness policy</a:t>
            </a:r>
          </a:p>
          <a:p>
            <a:pPr marL="34290">
              <a:spcBef>
                <a:spcPts val="0"/>
              </a:spcBef>
            </a:pPr>
            <a:endParaRPr lang="en-US" sz="2400" dirty="0">
              <a:solidFill>
                <a:srgbClr val="194978"/>
              </a:solidFill>
              <a:latin typeface="+mj-lt"/>
            </a:endParaRPr>
          </a:p>
          <a:p>
            <a:pPr marL="342900" marR="0" lvl="0" indent="-342900">
              <a:lnSpc>
                <a:spcPts val="2400"/>
              </a:lnSpc>
              <a:spcBef>
                <a:spcPts val="0"/>
              </a:spcBef>
              <a:spcAft>
                <a:spcPts val="0"/>
              </a:spcAft>
              <a:buFont typeface="+mj-lt"/>
              <a:buAutoNum type="arabicPeriod"/>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lang="en-US" sz="2000" dirty="0">
                <a:effectLst/>
                <a:latin typeface="+mj-lt"/>
                <a:ea typeface="Times New Roman" panose="02020603050405020304" pitchFamily="18" charset="0"/>
              </a:rPr>
              <a:t>APhA encourages pharmacist involvement in surveillance, mitigation, preparedness, planning, response, and recovery related to </a:t>
            </a:r>
            <a:r>
              <a:rPr lang="en-US" sz="2000" u="sng" dirty="0">
                <a:solidFill>
                  <a:srgbClr val="FF0000"/>
                </a:solidFill>
                <a:effectLst/>
                <a:latin typeface="+mj-lt"/>
                <a:ea typeface="Times New Roman" panose="02020603050405020304" pitchFamily="18" charset="0"/>
              </a:rPr>
              <a:t>natural, technological, or human-caused incidents</a:t>
            </a:r>
            <a:r>
              <a:rPr lang="en-US" sz="2000" dirty="0">
                <a:solidFill>
                  <a:srgbClr val="FF0000"/>
                </a:solidFill>
                <a:effectLst/>
                <a:latin typeface="+mj-lt"/>
                <a:ea typeface="Times New Roman" panose="02020603050405020304" pitchFamily="18" charset="0"/>
              </a:rPr>
              <a:t> </a:t>
            </a:r>
            <a:r>
              <a:rPr lang="en-US" sz="2000" strike="sngStrike" dirty="0">
                <a:solidFill>
                  <a:srgbClr val="FF0000"/>
                </a:solidFill>
                <a:effectLst/>
                <a:latin typeface="+mj-lt"/>
                <a:ea typeface="Times New Roman" panose="02020603050405020304" pitchFamily="18" charset="0"/>
              </a:rPr>
              <a:t>terrorism and infectious diseases</a:t>
            </a:r>
            <a:r>
              <a:rPr lang="en-US" sz="2000" dirty="0">
                <a:effectLst/>
                <a:latin typeface="+mj-lt"/>
                <a:ea typeface="Times New Roman" panose="02020603050405020304" pitchFamily="18" charset="0"/>
              </a:rPr>
              <a:t>. </a:t>
            </a:r>
          </a:p>
          <a:p>
            <a:pPr marL="491490" indent="-457200">
              <a:spcBef>
                <a:spcPts val="0"/>
              </a:spcBef>
              <a:buAutoNum type="arabicPeriod"/>
            </a:pPr>
            <a:endParaRPr lang="en-US" sz="2200" dirty="0"/>
          </a:p>
        </p:txBody>
      </p:sp>
      <p:sp>
        <p:nvSpPr>
          <p:cNvPr id="2" name="Title 1">
            <a:extLst>
              <a:ext uri="{FF2B5EF4-FFF2-40B4-BE49-F238E27FC236}">
                <a16:creationId xmlns:a16="http://schemas.microsoft.com/office/drawing/2014/main" id="{9D73F089-1DA4-4F31-B582-5EE247AC10D2}"/>
              </a:ext>
            </a:extLst>
          </p:cNvPr>
          <p:cNvSpPr>
            <a:spLocks noGrp="1"/>
          </p:cNvSpPr>
          <p:nvPr>
            <p:ph type="title"/>
          </p:nvPr>
        </p:nvSpPr>
        <p:spPr>
          <a:xfrm>
            <a:off x="444500" y="901311"/>
            <a:ext cx="6691086" cy="777136"/>
          </a:xfrm>
        </p:spPr>
        <p:txBody>
          <a:bodyPr anchor="t">
            <a:normAutofit/>
          </a:bodyPr>
          <a:lstStyle/>
          <a:p>
            <a:pPr>
              <a:lnSpc>
                <a:spcPct val="90000"/>
              </a:lnSpc>
            </a:pPr>
            <a:r>
              <a:rPr lang="en-US" sz="4800" dirty="0"/>
              <a:t>New Business Item #1</a:t>
            </a:r>
          </a:p>
        </p:txBody>
      </p:sp>
      <p:sp>
        <p:nvSpPr>
          <p:cNvPr id="4" name="TextBox 3">
            <a:extLst>
              <a:ext uri="{FF2B5EF4-FFF2-40B4-BE49-F238E27FC236}">
                <a16:creationId xmlns:a16="http://schemas.microsoft.com/office/drawing/2014/main" id="{429E6672-4B64-8C8D-B7BB-C418A36E7DC2}"/>
              </a:ext>
            </a:extLst>
          </p:cNvPr>
          <p:cNvSpPr txBox="1"/>
          <p:nvPr/>
        </p:nvSpPr>
        <p:spPr>
          <a:xfrm>
            <a:off x="7989757" y="1048646"/>
            <a:ext cx="3808543" cy="461665"/>
          </a:xfrm>
          <a:prstGeom prst="rect">
            <a:avLst/>
          </a:prstGeom>
          <a:noFill/>
          <a:ln>
            <a:solidFill>
              <a:srgbClr val="B44198"/>
            </a:solidFill>
          </a:ln>
        </p:spPr>
        <p:txBody>
          <a:bodyPr wrap="square" rtlCol="0" anchor="ctr">
            <a:spAutoFit/>
          </a:bodyPr>
          <a:lstStyle/>
          <a:p>
            <a:pPr algn="ctr"/>
            <a:r>
              <a:rPr lang="en-US" sz="2400" b="1" dirty="0">
                <a:solidFill>
                  <a:srgbClr val="C333C6"/>
                </a:solidFill>
              </a:rPr>
              <a:t>TIME FOR DISCUSSION</a:t>
            </a:r>
          </a:p>
        </p:txBody>
      </p:sp>
    </p:spTree>
    <p:extLst>
      <p:ext uri="{BB962C8B-B14F-4D97-AF65-F5344CB8AC3E}">
        <p14:creationId xmlns:p14="http://schemas.microsoft.com/office/powerpoint/2010/main" val="3063977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1">
            <a:extLst>
              <a:ext uri="{FF2B5EF4-FFF2-40B4-BE49-F238E27FC236}">
                <a16:creationId xmlns:a16="http://schemas.microsoft.com/office/drawing/2014/main" id="{0C1C145F-7134-4D92-905F-64C6289F020E}"/>
              </a:ext>
            </a:extLst>
          </p:cNvPr>
          <p:cNvSpPr>
            <a:spLocks noGrp="1"/>
          </p:cNvSpPr>
          <p:nvPr>
            <p:ph type="body" idx="1"/>
          </p:nvPr>
        </p:nvSpPr>
        <p:spPr>
          <a:xfrm>
            <a:off x="444500" y="1678447"/>
            <a:ext cx="10661304" cy="369332"/>
          </a:xfrm>
        </p:spPr>
        <p:txBody>
          <a:bodyPr/>
          <a:lstStyle/>
          <a:p>
            <a:r>
              <a:rPr lang="en-US" sz="2400" b="1" u="sng" baseline="0" dirty="0">
                <a:latin typeface="+mn-lt"/>
              </a:rPr>
              <a:t>Community Pharmacy Methadone Dispensing for Opioid Use Disorder</a:t>
            </a:r>
          </a:p>
        </p:txBody>
      </p:sp>
      <p:sp>
        <p:nvSpPr>
          <p:cNvPr id="10" name="Slide Number Placeholder 2">
            <a:extLst>
              <a:ext uri="{FF2B5EF4-FFF2-40B4-BE49-F238E27FC236}">
                <a16:creationId xmlns:a16="http://schemas.microsoft.com/office/drawing/2014/main" id="{A44FC839-6185-4853-AFFD-0BAED2CB63AC}"/>
              </a:ext>
            </a:extLst>
          </p:cNvPr>
          <p:cNvSpPr>
            <a:spLocks noGrp="1"/>
          </p:cNvSpPr>
          <p:nvPr>
            <p:ph type="sldNum" sz="quarter" idx="7"/>
          </p:nvPr>
        </p:nvSpPr>
        <p:spPr>
          <a:xfrm>
            <a:off x="11480957" y="6400800"/>
            <a:ext cx="266543" cy="184666"/>
          </a:xfrm>
        </p:spPr>
        <p:txBody>
          <a:bodyPr/>
          <a:lstStyle/>
          <a:p>
            <a:pPr marL="38100">
              <a:spcBef>
                <a:spcPts val="10"/>
              </a:spcBef>
            </a:pPr>
            <a:fld id="{81D60167-4931-47E6-BA6A-407CBD079E47}" type="slidenum">
              <a:rPr lang="en-US" dirty="0"/>
              <a:pPr marL="38100">
                <a:spcBef>
                  <a:spcPts val="10"/>
                </a:spcBef>
              </a:pPr>
              <a:t>15</a:t>
            </a:fld>
            <a:endParaRPr lang="en-US"/>
          </a:p>
        </p:txBody>
      </p:sp>
      <p:sp>
        <p:nvSpPr>
          <p:cNvPr id="3" name="Content Placeholder 2">
            <a:extLst>
              <a:ext uri="{FF2B5EF4-FFF2-40B4-BE49-F238E27FC236}">
                <a16:creationId xmlns:a16="http://schemas.microsoft.com/office/drawing/2014/main" id="{49C190A1-CBF2-47ED-914E-1D8F892211C6}"/>
              </a:ext>
            </a:extLst>
          </p:cNvPr>
          <p:cNvSpPr>
            <a:spLocks noGrp="1"/>
          </p:cNvSpPr>
          <p:nvPr>
            <p:ph type="body" sz="quarter" idx="10"/>
          </p:nvPr>
        </p:nvSpPr>
        <p:spPr>
          <a:xfrm>
            <a:off x="458010" y="2244436"/>
            <a:ext cx="11061857" cy="4341031"/>
          </a:xfrm>
        </p:spPr>
        <p:txBody>
          <a:bodyPr wrap="square" numCol="1">
            <a:noAutofit/>
          </a:bodyPr>
          <a:lstStyle/>
          <a:p>
            <a:pPr marL="0" marR="0">
              <a:lnSpc>
                <a:spcPts val="24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lang="en-US" sz="2000" b="1" dirty="0">
                <a:solidFill>
                  <a:srgbClr val="312B7E"/>
                </a:solidFill>
              </a:rPr>
              <a:t>Introduced by </a:t>
            </a:r>
            <a:r>
              <a:rPr lang="en-US" sz="2000" b="1" u="sng" dirty="0">
                <a:solidFill>
                  <a:srgbClr val="312B7E"/>
                </a:solidFill>
                <a:effectLst/>
                <a:latin typeface="+mj-lt"/>
                <a:ea typeface="Times New Roman" panose="02020603050405020304" pitchFamily="18" charset="0"/>
              </a:rPr>
              <a:t>Matthew Lacroix, on behalf of Rhode Island Delegation</a:t>
            </a:r>
            <a:endParaRPr lang="en-US" sz="2000" b="1" u="sng" dirty="0">
              <a:solidFill>
                <a:srgbClr val="312B7E"/>
              </a:solidFill>
              <a:latin typeface="+mj-lt"/>
              <a:ea typeface="Times New Roman" panose="02020603050405020304" pitchFamily="18" charset="0"/>
            </a:endParaRPr>
          </a:p>
          <a:p>
            <a:pPr marL="0" marR="0">
              <a:lnSpc>
                <a:spcPts val="24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endParaRPr lang="en-US" sz="1600" dirty="0"/>
          </a:p>
          <a:p>
            <a:pPr marL="34290">
              <a:spcBef>
                <a:spcPts val="0"/>
              </a:spcBef>
            </a:pPr>
            <a:r>
              <a:rPr lang="en-US" sz="2200" b="1" dirty="0">
                <a:latin typeface="+mj-lt"/>
              </a:rPr>
              <a:t>Motion: </a:t>
            </a:r>
            <a:r>
              <a:rPr lang="en-US" sz="2200" dirty="0">
                <a:latin typeface="+mj-lt"/>
              </a:rPr>
              <a:t>To adopt the following policy statements as written:</a:t>
            </a:r>
          </a:p>
          <a:p>
            <a:pPr marL="34290">
              <a:spcBef>
                <a:spcPts val="0"/>
              </a:spcBef>
            </a:pPr>
            <a:endParaRPr lang="en-US" sz="1800" dirty="0">
              <a:solidFill>
                <a:srgbClr val="194978"/>
              </a:solidFill>
              <a:latin typeface="+mj-lt"/>
            </a:endParaRPr>
          </a:p>
          <a:p>
            <a:pPr marL="342900" marR="0" lvl="0" indent="-342900">
              <a:spcBef>
                <a:spcPts val="0"/>
              </a:spcBef>
              <a:spcAft>
                <a:spcPts val="0"/>
              </a:spcAft>
              <a:buFont typeface="+mj-lt"/>
              <a:buAutoNum type="arabicPeriod"/>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lang="en-US" sz="1800" u="none" strike="noStrike" dirty="0">
                <a:effectLst/>
                <a:latin typeface="+mj-lt"/>
                <a:ea typeface="Gill Sans"/>
                <a:cs typeface="Gill Sans"/>
              </a:rPr>
              <a:t>APhA supports changes in laws, regulations, and policies to permit DEA-registered and trained opioid treatment program clinicians and other providers the ability to prescribe methadone for opioid use disorder and offer referrals to addiction specialist physicians according to patient need.</a:t>
            </a:r>
            <a:endParaRPr lang="en-US" sz="1800" u="none" strike="noStrike" dirty="0">
              <a:effectLst/>
              <a:latin typeface="+mj-lt"/>
              <a:ea typeface="Times New Roman" panose="02020603050405020304" pitchFamily="18" charset="0"/>
            </a:endParaRPr>
          </a:p>
          <a:p>
            <a:pPr marL="342900" marR="0" indent="-342900">
              <a:spcBef>
                <a:spcPts val="0"/>
              </a:spcBef>
              <a:spcAft>
                <a:spcPts val="0"/>
              </a:spcAft>
              <a:buFont typeface="+mj-lt"/>
              <a:buAutoNum type="arabicPeriod"/>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lang="en-US" sz="1800" u="none" strike="noStrike" dirty="0">
                <a:effectLst/>
                <a:latin typeface="+mj-lt"/>
                <a:ea typeface="Gill Sans"/>
                <a:cs typeface="Gill Sans"/>
              </a:rPr>
              <a:t>APhA supports changes in laws, regulations, and policies to permit community pharmacy dispensing of methadone for opioid use disorder and appropriate reimbursement for these services. </a:t>
            </a:r>
            <a:r>
              <a:rPr lang="en-US" sz="1800" dirty="0">
                <a:effectLst/>
                <a:latin typeface="+mj-lt"/>
                <a:ea typeface="Gill Sans"/>
                <a:cs typeface="Gill Sans"/>
              </a:rPr>
              <a:t> </a:t>
            </a:r>
            <a:endParaRPr lang="en-US" sz="1800" dirty="0">
              <a:effectLst/>
              <a:latin typeface="+mj-lt"/>
              <a:ea typeface="Times New Roman" panose="02020603050405020304" pitchFamily="18" charset="0"/>
            </a:endParaRPr>
          </a:p>
          <a:p>
            <a:pPr marL="342900" marR="0" lvl="0" indent="-342900">
              <a:spcBef>
                <a:spcPts val="0"/>
              </a:spcBef>
              <a:spcAft>
                <a:spcPts val="0"/>
              </a:spcAft>
              <a:buFont typeface="+mj-lt"/>
              <a:buAutoNum type="arabicPeriod"/>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lang="en-US" sz="1800" u="none" strike="noStrike" dirty="0">
                <a:effectLst/>
                <a:latin typeface="+mj-lt"/>
                <a:ea typeface="Gill Sans"/>
                <a:cs typeface="Gill Sans"/>
              </a:rPr>
              <a:t>APhA supports partnerships and collaborations to increase patient access to opioid treatment programs (OTPs) and clinicians.</a:t>
            </a:r>
            <a:r>
              <a:rPr lang="en-US" sz="1800" dirty="0">
                <a:effectLst/>
                <a:latin typeface="+mj-lt"/>
                <a:ea typeface="Gill Sans"/>
                <a:cs typeface="Gill Sans"/>
              </a:rPr>
              <a:t> </a:t>
            </a:r>
            <a:endParaRPr lang="en-US" sz="1800" dirty="0">
              <a:effectLst/>
              <a:latin typeface="+mj-lt"/>
              <a:ea typeface="Times New Roman" panose="02020603050405020304" pitchFamily="18" charset="0"/>
            </a:endParaRPr>
          </a:p>
          <a:p>
            <a:pPr marL="342900" marR="0" lvl="0" indent="-342900">
              <a:spcBef>
                <a:spcPts val="0"/>
              </a:spcBef>
              <a:spcAft>
                <a:spcPts val="0"/>
              </a:spcAft>
              <a:buFont typeface="+mj-lt"/>
              <a:buAutoNum type="arabicPeriod"/>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lang="en-US" sz="1800" u="none" strike="noStrike" dirty="0">
                <a:effectLst/>
                <a:latin typeface="+mj-lt"/>
                <a:ea typeface="Gill Sans"/>
                <a:cs typeface="Gill Sans"/>
              </a:rPr>
              <a:t>APhA advocates for interprofessional education on laws, regulations, and policies regarding office-based prescribing and community pharmacy dispensing of methadone in curricula, postgraduate training, and continuing professional development programs of all health professions.</a:t>
            </a:r>
            <a:endParaRPr lang="en-US" sz="1800" u="none" strike="noStrike" dirty="0">
              <a:effectLst/>
              <a:latin typeface="+mj-lt"/>
              <a:ea typeface="Times New Roman" panose="02020603050405020304" pitchFamily="18" charset="0"/>
            </a:endParaRPr>
          </a:p>
          <a:p>
            <a:pPr marL="491490" indent="-457200">
              <a:spcBef>
                <a:spcPts val="0"/>
              </a:spcBef>
              <a:buAutoNum type="arabicPeriod"/>
            </a:pPr>
            <a:endParaRPr lang="en-US" sz="2200" dirty="0"/>
          </a:p>
        </p:txBody>
      </p:sp>
      <p:sp>
        <p:nvSpPr>
          <p:cNvPr id="2" name="Title 1">
            <a:extLst>
              <a:ext uri="{FF2B5EF4-FFF2-40B4-BE49-F238E27FC236}">
                <a16:creationId xmlns:a16="http://schemas.microsoft.com/office/drawing/2014/main" id="{9D73F089-1DA4-4F31-B582-5EE247AC10D2}"/>
              </a:ext>
            </a:extLst>
          </p:cNvPr>
          <p:cNvSpPr>
            <a:spLocks noGrp="1"/>
          </p:cNvSpPr>
          <p:nvPr>
            <p:ph type="title"/>
          </p:nvPr>
        </p:nvSpPr>
        <p:spPr>
          <a:xfrm>
            <a:off x="444500" y="901311"/>
            <a:ext cx="6691086" cy="777136"/>
          </a:xfrm>
        </p:spPr>
        <p:txBody>
          <a:bodyPr anchor="t">
            <a:normAutofit/>
          </a:bodyPr>
          <a:lstStyle/>
          <a:p>
            <a:pPr>
              <a:lnSpc>
                <a:spcPct val="90000"/>
              </a:lnSpc>
            </a:pPr>
            <a:r>
              <a:rPr lang="en-US" sz="4800" dirty="0"/>
              <a:t>New Business Item #2</a:t>
            </a:r>
          </a:p>
        </p:txBody>
      </p:sp>
    </p:spTree>
    <p:extLst>
      <p:ext uri="{BB962C8B-B14F-4D97-AF65-F5344CB8AC3E}">
        <p14:creationId xmlns:p14="http://schemas.microsoft.com/office/powerpoint/2010/main" val="358112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1">
            <a:extLst>
              <a:ext uri="{FF2B5EF4-FFF2-40B4-BE49-F238E27FC236}">
                <a16:creationId xmlns:a16="http://schemas.microsoft.com/office/drawing/2014/main" id="{0C1C145F-7134-4D92-905F-64C6289F020E}"/>
              </a:ext>
            </a:extLst>
          </p:cNvPr>
          <p:cNvSpPr>
            <a:spLocks noGrp="1"/>
          </p:cNvSpPr>
          <p:nvPr>
            <p:ph type="body" idx="1"/>
          </p:nvPr>
        </p:nvSpPr>
        <p:spPr>
          <a:xfrm>
            <a:off x="444500" y="1678447"/>
            <a:ext cx="10661304" cy="369332"/>
          </a:xfrm>
        </p:spPr>
        <p:txBody>
          <a:bodyPr/>
          <a:lstStyle/>
          <a:p>
            <a:r>
              <a:rPr lang="en-US" sz="2400" b="1" u="sng" baseline="0" dirty="0">
                <a:latin typeface="+mn-lt"/>
              </a:rPr>
              <a:t>Community Pharmacy Methadone Dispensing for Opioid Use Disorder</a:t>
            </a:r>
          </a:p>
        </p:txBody>
      </p:sp>
      <p:sp>
        <p:nvSpPr>
          <p:cNvPr id="10" name="Slide Number Placeholder 2">
            <a:extLst>
              <a:ext uri="{FF2B5EF4-FFF2-40B4-BE49-F238E27FC236}">
                <a16:creationId xmlns:a16="http://schemas.microsoft.com/office/drawing/2014/main" id="{A44FC839-6185-4853-AFFD-0BAED2CB63AC}"/>
              </a:ext>
            </a:extLst>
          </p:cNvPr>
          <p:cNvSpPr>
            <a:spLocks noGrp="1"/>
          </p:cNvSpPr>
          <p:nvPr>
            <p:ph type="sldNum" sz="quarter" idx="7"/>
          </p:nvPr>
        </p:nvSpPr>
        <p:spPr>
          <a:xfrm>
            <a:off x="11480957" y="6400800"/>
            <a:ext cx="266543" cy="184666"/>
          </a:xfrm>
        </p:spPr>
        <p:txBody>
          <a:bodyPr/>
          <a:lstStyle/>
          <a:p>
            <a:pPr marL="38100">
              <a:spcBef>
                <a:spcPts val="10"/>
              </a:spcBef>
            </a:pPr>
            <a:fld id="{81D60167-4931-47E6-BA6A-407CBD079E47}" type="slidenum">
              <a:rPr lang="en-US" dirty="0"/>
              <a:pPr marL="38100">
                <a:spcBef>
                  <a:spcPts val="10"/>
                </a:spcBef>
              </a:pPr>
              <a:t>16</a:t>
            </a:fld>
            <a:endParaRPr lang="en-US"/>
          </a:p>
        </p:txBody>
      </p:sp>
      <p:sp>
        <p:nvSpPr>
          <p:cNvPr id="3" name="Content Placeholder 2">
            <a:extLst>
              <a:ext uri="{FF2B5EF4-FFF2-40B4-BE49-F238E27FC236}">
                <a16:creationId xmlns:a16="http://schemas.microsoft.com/office/drawing/2014/main" id="{49C190A1-CBF2-47ED-914E-1D8F892211C6}"/>
              </a:ext>
            </a:extLst>
          </p:cNvPr>
          <p:cNvSpPr>
            <a:spLocks noGrp="1"/>
          </p:cNvSpPr>
          <p:nvPr>
            <p:ph type="body" sz="quarter" idx="10"/>
          </p:nvPr>
        </p:nvSpPr>
        <p:spPr>
          <a:xfrm>
            <a:off x="458010" y="2244436"/>
            <a:ext cx="11061857" cy="4341031"/>
          </a:xfrm>
        </p:spPr>
        <p:txBody>
          <a:bodyPr wrap="square" numCol="1">
            <a:noAutofit/>
          </a:bodyPr>
          <a:lstStyle/>
          <a:p>
            <a:pPr marL="0" marR="0">
              <a:lnSpc>
                <a:spcPts val="24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lang="en-US" sz="2000" b="1" dirty="0">
                <a:solidFill>
                  <a:srgbClr val="312B7E"/>
                </a:solidFill>
              </a:rPr>
              <a:t>Introduced by </a:t>
            </a:r>
            <a:r>
              <a:rPr lang="en-US" sz="2000" b="1" u="sng" dirty="0">
                <a:solidFill>
                  <a:srgbClr val="312B7E"/>
                </a:solidFill>
                <a:effectLst/>
                <a:latin typeface="+mj-lt"/>
                <a:ea typeface="Times New Roman" panose="02020603050405020304" pitchFamily="18" charset="0"/>
              </a:rPr>
              <a:t>Matthew Lacroix, on behalf of Rhode Island Delegation</a:t>
            </a:r>
          </a:p>
          <a:p>
            <a:pPr marL="34290">
              <a:spcBef>
                <a:spcPts val="0"/>
              </a:spcBef>
            </a:pPr>
            <a:endParaRPr lang="en-US" sz="1200" dirty="0"/>
          </a:p>
          <a:p>
            <a:pPr marL="34290">
              <a:spcBef>
                <a:spcPts val="0"/>
              </a:spcBef>
            </a:pPr>
            <a:r>
              <a:rPr lang="en-US" sz="2000" b="1" dirty="0">
                <a:latin typeface="+mj-lt"/>
              </a:rPr>
              <a:t>Related Policy </a:t>
            </a:r>
            <a:r>
              <a:rPr lang="en-US" sz="1800" dirty="0">
                <a:latin typeface="+mj-lt"/>
              </a:rPr>
              <a:t>(</a:t>
            </a:r>
            <a:r>
              <a:rPr lang="en-US" sz="1800" i="1" dirty="0">
                <a:latin typeface="+mj-lt"/>
              </a:rPr>
              <a:t>see NBI for full list</a:t>
            </a:r>
            <a:r>
              <a:rPr lang="en-US" sz="1800" dirty="0">
                <a:latin typeface="+mj-lt"/>
              </a:rPr>
              <a:t>)</a:t>
            </a:r>
            <a:r>
              <a:rPr lang="en-US" sz="1800" b="1" dirty="0">
                <a:latin typeface="+mj-lt"/>
              </a:rPr>
              <a:t>:</a:t>
            </a:r>
            <a:endParaRPr lang="en-US" sz="2200" b="1" dirty="0">
              <a:latin typeface="+mj-lt"/>
            </a:endParaRPr>
          </a:p>
          <a:p>
            <a:pPr marL="34290">
              <a:spcBef>
                <a:spcPts val="0"/>
              </a:spcBef>
            </a:pPr>
            <a:r>
              <a:rPr lang="en-US" sz="1800" dirty="0">
                <a:latin typeface="+mj-lt"/>
              </a:rPr>
              <a:t>2003, 1972 Methadone Used as Analgesic and Antitussive</a:t>
            </a:r>
          </a:p>
          <a:p>
            <a:pPr marL="34290">
              <a:spcBef>
                <a:spcPts val="0"/>
              </a:spcBef>
            </a:pPr>
            <a:r>
              <a:rPr lang="en-US" sz="1800" dirty="0">
                <a:latin typeface="+mj-lt"/>
              </a:rPr>
              <a:t>2019, 2016 Substance Use </a:t>
            </a:r>
            <a:r>
              <a:rPr lang="en-US" sz="1800" dirty="0" err="1">
                <a:latin typeface="+mj-lt"/>
              </a:rPr>
              <a:t>Disroder</a:t>
            </a:r>
            <a:endParaRPr lang="en-US" sz="1800" dirty="0">
              <a:latin typeface="+mj-lt"/>
            </a:endParaRPr>
          </a:p>
          <a:p>
            <a:pPr marL="34290">
              <a:spcBef>
                <a:spcPts val="0"/>
              </a:spcBef>
            </a:pPr>
            <a:r>
              <a:rPr lang="en-US" sz="1800" dirty="0">
                <a:latin typeface="+mj-lt"/>
              </a:rPr>
              <a:t>2023, 2016 Medication for Substance Use </a:t>
            </a:r>
            <a:r>
              <a:rPr lang="en-US" sz="1800" dirty="0" err="1">
                <a:latin typeface="+mj-lt"/>
              </a:rPr>
              <a:t>Disroders</a:t>
            </a:r>
            <a:r>
              <a:rPr lang="en-US" sz="1800" dirty="0">
                <a:latin typeface="+mj-lt"/>
              </a:rPr>
              <a:t> Medication-Assisted Treatment</a:t>
            </a:r>
          </a:p>
          <a:p>
            <a:pPr marL="34290">
              <a:spcBef>
                <a:spcPts val="0"/>
              </a:spcBef>
            </a:pPr>
            <a:r>
              <a:rPr lang="en-US" sz="1800" dirty="0">
                <a:latin typeface="+mj-lt"/>
              </a:rPr>
              <a:t>2020 Increasing Access to and Advocacy for Medications for Opioid Use Disorder</a:t>
            </a:r>
          </a:p>
          <a:p>
            <a:pPr marL="34290">
              <a:spcBef>
                <a:spcPts val="0"/>
              </a:spcBef>
            </a:pPr>
            <a:endParaRPr lang="en-US" sz="1200" b="1" dirty="0">
              <a:latin typeface="+mj-lt"/>
            </a:endParaRPr>
          </a:p>
          <a:p>
            <a:pPr marL="34290">
              <a:spcBef>
                <a:spcPts val="0"/>
              </a:spcBef>
            </a:pPr>
            <a:r>
              <a:rPr lang="en-US" sz="2000" b="1" dirty="0">
                <a:latin typeface="+mj-lt"/>
              </a:rPr>
              <a:t>Background Summary:</a:t>
            </a:r>
          </a:p>
          <a:p>
            <a:pPr marL="34290"/>
            <a:r>
              <a:rPr lang="en-US" sz="1800" dirty="0">
                <a:effectLst/>
                <a:latin typeface="+mj-lt"/>
                <a:ea typeface="Times New Roman" panose="02020603050405020304" pitchFamily="18" charset="0"/>
              </a:rPr>
              <a:t>When accessible, methadone is an highly effective medication treatment for (OUD) which decreases all-cause mortality in OUD patients by more than 50%; It is listed as an “essential medication” by the World Health Organization.</a:t>
            </a:r>
            <a:r>
              <a:rPr lang="en-US" sz="1800" baseline="30000" dirty="0">
                <a:effectLst/>
                <a:latin typeface="+mj-lt"/>
                <a:ea typeface="Times New Roman" panose="02020603050405020304" pitchFamily="18" charset="0"/>
              </a:rPr>
              <a:t>4,5</a:t>
            </a:r>
            <a:r>
              <a:rPr lang="en-US" sz="1800" dirty="0">
                <a:effectLst/>
                <a:latin typeface="+mj-lt"/>
                <a:ea typeface="Times New Roman" panose="02020603050405020304" pitchFamily="18" charset="0"/>
              </a:rPr>
              <a:t> However, for half a century, federal regulations have made methadone for OUD treatment only available within opioid treatment programs (OTPs) also known as methadone maintenance or treatment programs.</a:t>
            </a:r>
            <a:r>
              <a:rPr lang="en-US" sz="1800" baseline="30000" dirty="0">
                <a:effectLst/>
                <a:latin typeface="+mj-lt"/>
                <a:ea typeface="Times New Roman" panose="02020603050405020304" pitchFamily="18" charset="0"/>
              </a:rPr>
              <a:t>6</a:t>
            </a:r>
            <a:r>
              <a:rPr lang="en-US" sz="1800" dirty="0">
                <a:effectLst/>
                <a:latin typeface="+mj-lt"/>
                <a:ea typeface="Times New Roman" panose="02020603050405020304" pitchFamily="18" charset="0"/>
              </a:rPr>
              <a:t> Unlike the medical system, only OTP-based providers can prescribe methadone, patients are required to go every day for a dose, often restricted to early mornings only, and must stay in treatment for years before gaining approval for “take-home” regimens.</a:t>
            </a:r>
            <a:r>
              <a:rPr lang="en-US" sz="1800" baseline="30000" dirty="0">
                <a:effectLst/>
                <a:latin typeface="+mj-lt"/>
                <a:ea typeface="Times New Roman" panose="02020603050405020304" pitchFamily="18" charset="0"/>
              </a:rPr>
              <a:t>6</a:t>
            </a:r>
            <a:r>
              <a:rPr lang="en-US" sz="1800" dirty="0">
                <a:effectLst/>
                <a:latin typeface="+mj-lt"/>
                <a:ea typeface="Times New Roman" panose="02020603050405020304" pitchFamily="18" charset="0"/>
              </a:rPr>
              <a:t> State and federal guidelines place additional onerous restrictions on patients, requiring counseling visits and observed urine samples. </a:t>
            </a:r>
            <a:endParaRPr lang="en-US" sz="2200" dirty="0"/>
          </a:p>
        </p:txBody>
      </p:sp>
      <p:sp>
        <p:nvSpPr>
          <p:cNvPr id="2" name="Title 1">
            <a:extLst>
              <a:ext uri="{FF2B5EF4-FFF2-40B4-BE49-F238E27FC236}">
                <a16:creationId xmlns:a16="http://schemas.microsoft.com/office/drawing/2014/main" id="{9D73F089-1DA4-4F31-B582-5EE247AC10D2}"/>
              </a:ext>
            </a:extLst>
          </p:cNvPr>
          <p:cNvSpPr>
            <a:spLocks noGrp="1"/>
          </p:cNvSpPr>
          <p:nvPr>
            <p:ph type="title"/>
          </p:nvPr>
        </p:nvSpPr>
        <p:spPr>
          <a:xfrm>
            <a:off x="444500" y="901311"/>
            <a:ext cx="6691086" cy="777136"/>
          </a:xfrm>
        </p:spPr>
        <p:txBody>
          <a:bodyPr anchor="t">
            <a:normAutofit/>
          </a:bodyPr>
          <a:lstStyle/>
          <a:p>
            <a:pPr>
              <a:lnSpc>
                <a:spcPct val="90000"/>
              </a:lnSpc>
            </a:pPr>
            <a:r>
              <a:rPr lang="en-US" sz="4800" dirty="0"/>
              <a:t>New Business Item #2</a:t>
            </a:r>
          </a:p>
        </p:txBody>
      </p:sp>
    </p:spTree>
    <p:extLst>
      <p:ext uri="{BB962C8B-B14F-4D97-AF65-F5344CB8AC3E}">
        <p14:creationId xmlns:p14="http://schemas.microsoft.com/office/powerpoint/2010/main" val="216131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1">
            <a:extLst>
              <a:ext uri="{FF2B5EF4-FFF2-40B4-BE49-F238E27FC236}">
                <a16:creationId xmlns:a16="http://schemas.microsoft.com/office/drawing/2014/main" id="{0C1C145F-7134-4D92-905F-64C6289F020E}"/>
              </a:ext>
            </a:extLst>
          </p:cNvPr>
          <p:cNvSpPr>
            <a:spLocks noGrp="1"/>
          </p:cNvSpPr>
          <p:nvPr>
            <p:ph type="body" idx="1"/>
          </p:nvPr>
        </p:nvSpPr>
        <p:spPr>
          <a:xfrm>
            <a:off x="444500" y="1678447"/>
            <a:ext cx="10661304" cy="369332"/>
          </a:xfrm>
        </p:spPr>
        <p:txBody>
          <a:bodyPr/>
          <a:lstStyle/>
          <a:p>
            <a:r>
              <a:rPr lang="en-US" sz="2400" b="1" u="sng" baseline="0" dirty="0">
                <a:latin typeface="+mn-lt"/>
              </a:rPr>
              <a:t>Community Pharmacy Methadone Dispensing for Opioid Use Disorder</a:t>
            </a:r>
          </a:p>
        </p:txBody>
      </p:sp>
      <p:sp>
        <p:nvSpPr>
          <p:cNvPr id="10" name="Slide Number Placeholder 2">
            <a:extLst>
              <a:ext uri="{FF2B5EF4-FFF2-40B4-BE49-F238E27FC236}">
                <a16:creationId xmlns:a16="http://schemas.microsoft.com/office/drawing/2014/main" id="{A44FC839-6185-4853-AFFD-0BAED2CB63AC}"/>
              </a:ext>
            </a:extLst>
          </p:cNvPr>
          <p:cNvSpPr>
            <a:spLocks noGrp="1"/>
          </p:cNvSpPr>
          <p:nvPr>
            <p:ph type="sldNum" sz="quarter" idx="7"/>
          </p:nvPr>
        </p:nvSpPr>
        <p:spPr>
          <a:xfrm>
            <a:off x="11480957" y="6400800"/>
            <a:ext cx="266543" cy="184666"/>
          </a:xfrm>
        </p:spPr>
        <p:txBody>
          <a:bodyPr/>
          <a:lstStyle/>
          <a:p>
            <a:pPr marL="38100">
              <a:spcBef>
                <a:spcPts val="10"/>
              </a:spcBef>
            </a:pPr>
            <a:fld id="{81D60167-4931-47E6-BA6A-407CBD079E47}" type="slidenum">
              <a:rPr lang="en-US" dirty="0"/>
              <a:pPr marL="38100">
                <a:spcBef>
                  <a:spcPts val="10"/>
                </a:spcBef>
              </a:pPr>
              <a:t>17</a:t>
            </a:fld>
            <a:endParaRPr lang="en-US"/>
          </a:p>
        </p:txBody>
      </p:sp>
      <p:sp>
        <p:nvSpPr>
          <p:cNvPr id="3" name="Content Placeholder 2">
            <a:extLst>
              <a:ext uri="{FF2B5EF4-FFF2-40B4-BE49-F238E27FC236}">
                <a16:creationId xmlns:a16="http://schemas.microsoft.com/office/drawing/2014/main" id="{49C190A1-CBF2-47ED-914E-1D8F892211C6}"/>
              </a:ext>
            </a:extLst>
          </p:cNvPr>
          <p:cNvSpPr>
            <a:spLocks noGrp="1"/>
          </p:cNvSpPr>
          <p:nvPr>
            <p:ph type="body" sz="quarter" idx="10"/>
          </p:nvPr>
        </p:nvSpPr>
        <p:spPr>
          <a:xfrm>
            <a:off x="458010" y="2244436"/>
            <a:ext cx="11061857" cy="4341031"/>
          </a:xfrm>
        </p:spPr>
        <p:txBody>
          <a:bodyPr wrap="square" numCol="1">
            <a:noAutofit/>
          </a:bodyPr>
          <a:lstStyle/>
          <a:p>
            <a:pPr marL="0" marR="0">
              <a:lnSpc>
                <a:spcPts val="24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lang="en-US" sz="2000" b="1" dirty="0">
                <a:solidFill>
                  <a:srgbClr val="312B7E"/>
                </a:solidFill>
              </a:rPr>
              <a:t>Introduced by </a:t>
            </a:r>
            <a:r>
              <a:rPr lang="en-US" sz="2000" b="1" u="sng" dirty="0">
                <a:solidFill>
                  <a:srgbClr val="312B7E"/>
                </a:solidFill>
                <a:effectLst/>
                <a:latin typeface="+mj-lt"/>
                <a:ea typeface="Times New Roman" panose="02020603050405020304" pitchFamily="18" charset="0"/>
              </a:rPr>
              <a:t>Matthew Lacroix, on behalf of Rhode Island Delegation</a:t>
            </a:r>
            <a:endParaRPr lang="en-US" sz="2000" b="1" u="sng" dirty="0">
              <a:solidFill>
                <a:srgbClr val="312B7E"/>
              </a:solidFill>
              <a:latin typeface="+mj-lt"/>
              <a:ea typeface="Times New Roman" panose="02020603050405020304" pitchFamily="18" charset="0"/>
            </a:endParaRPr>
          </a:p>
          <a:p>
            <a:pPr marL="0" marR="0">
              <a:lnSpc>
                <a:spcPts val="24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endParaRPr lang="en-US" sz="1600" dirty="0"/>
          </a:p>
          <a:p>
            <a:pPr marL="34290">
              <a:spcBef>
                <a:spcPts val="0"/>
              </a:spcBef>
            </a:pPr>
            <a:r>
              <a:rPr lang="en-US" sz="2200" b="1" dirty="0">
                <a:latin typeface="+mj-lt"/>
              </a:rPr>
              <a:t>Motion: </a:t>
            </a:r>
            <a:r>
              <a:rPr lang="en-US" sz="2200" dirty="0">
                <a:latin typeface="+mj-lt"/>
              </a:rPr>
              <a:t>To adopt the following policy statements as written:</a:t>
            </a:r>
          </a:p>
          <a:p>
            <a:pPr marL="34290">
              <a:spcBef>
                <a:spcPts val="0"/>
              </a:spcBef>
            </a:pPr>
            <a:endParaRPr lang="en-US" sz="1800" dirty="0">
              <a:solidFill>
                <a:srgbClr val="194978"/>
              </a:solidFill>
              <a:latin typeface="+mj-lt"/>
            </a:endParaRPr>
          </a:p>
          <a:p>
            <a:pPr marL="342900" marR="0" lvl="0" indent="-342900">
              <a:spcBef>
                <a:spcPts val="0"/>
              </a:spcBef>
              <a:spcAft>
                <a:spcPts val="0"/>
              </a:spcAft>
              <a:buFont typeface="+mj-lt"/>
              <a:buAutoNum type="arabicPeriod"/>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lang="en-US" sz="1800" u="none" strike="noStrike" dirty="0">
                <a:effectLst/>
                <a:latin typeface="+mj-lt"/>
                <a:ea typeface="Gill Sans"/>
                <a:cs typeface="Gill Sans"/>
              </a:rPr>
              <a:t>APhA supports changes in laws, regulations, and policies to permit DEA-registered and trained opioid treatment program clinicians and other providers the ability to prescribe methadone for opioid use disorder and offer referrals to addiction specialist physicians according to patient need.</a:t>
            </a:r>
            <a:endParaRPr lang="en-US" sz="1800" u="none" strike="noStrike" dirty="0">
              <a:effectLst/>
              <a:latin typeface="+mj-lt"/>
              <a:ea typeface="Times New Roman" panose="02020603050405020304" pitchFamily="18" charset="0"/>
            </a:endParaRPr>
          </a:p>
          <a:p>
            <a:pPr marL="342900" marR="0" indent="-342900">
              <a:spcBef>
                <a:spcPts val="0"/>
              </a:spcBef>
              <a:spcAft>
                <a:spcPts val="0"/>
              </a:spcAft>
              <a:buFont typeface="+mj-lt"/>
              <a:buAutoNum type="arabicPeriod"/>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lang="en-US" sz="1800" u="none" strike="noStrike" dirty="0">
                <a:effectLst/>
                <a:latin typeface="+mj-lt"/>
                <a:ea typeface="Gill Sans"/>
                <a:cs typeface="Gill Sans"/>
              </a:rPr>
              <a:t>APhA supports changes in laws, regulations, and policies to permit community pharmacy dispensing of methadone for opioid use disorder and appropriate reimbursement for these services. </a:t>
            </a:r>
            <a:r>
              <a:rPr lang="en-US" sz="1800" dirty="0">
                <a:effectLst/>
                <a:latin typeface="+mj-lt"/>
                <a:ea typeface="Gill Sans"/>
                <a:cs typeface="Gill Sans"/>
              </a:rPr>
              <a:t> </a:t>
            </a:r>
            <a:endParaRPr lang="en-US" sz="1800" dirty="0">
              <a:effectLst/>
              <a:latin typeface="+mj-lt"/>
              <a:ea typeface="Times New Roman" panose="02020603050405020304" pitchFamily="18" charset="0"/>
            </a:endParaRPr>
          </a:p>
          <a:p>
            <a:pPr marL="342900" marR="0" lvl="0" indent="-342900">
              <a:spcBef>
                <a:spcPts val="0"/>
              </a:spcBef>
              <a:spcAft>
                <a:spcPts val="0"/>
              </a:spcAft>
              <a:buFont typeface="+mj-lt"/>
              <a:buAutoNum type="arabicPeriod"/>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lang="en-US" sz="1800" u="none" strike="noStrike" dirty="0">
                <a:effectLst/>
                <a:latin typeface="+mj-lt"/>
                <a:ea typeface="Gill Sans"/>
                <a:cs typeface="Gill Sans"/>
              </a:rPr>
              <a:t>APhA supports partnerships and collaborations to increase patient access to opioid treatment programs (OTPs) and clinicians.</a:t>
            </a:r>
            <a:r>
              <a:rPr lang="en-US" sz="1800" dirty="0">
                <a:effectLst/>
                <a:latin typeface="+mj-lt"/>
                <a:ea typeface="Gill Sans"/>
                <a:cs typeface="Gill Sans"/>
              </a:rPr>
              <a:t> </a:t>
            </a:r>
            <a:endParaRPr lang="en-US" sz="1800" dirty="0">
              <a:effectLst/>
              <a:latin typeface="+mj-lt"/>
              <a:ea typeface="Times New Roman" panose="02020603050405020304" pitchFamily="18" charset="0"/>
            </a:endParaRPr>
          </a:p>
          <a:p>
            <a:pPr marL="342900" marR="0" lvl="0" indent="-342900">
              <a:spcBef>
                <a:spcPts val="0"/>
              </a:spcBef>
              <a:spcAft>
                <a:spcPts val="0"/>
              </a:spcAft>
              <a:buFont typeface="+mj-lt"/>
              <a:buAutoNum type="arabicPeriod"/>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lang="en-US" sz="1800" u="none" strike="noStrike" dirty="0">
                <a:effectLst/>
                <a:latin typeface="+mj-lt"/>
                <a:ea typeface="Gill Sans"/>
                <a:cs typeface="Gill Sans"/>
              </a:rPr>
              <a:t>APhA advocates for interprofessional education on laws, regulations, and policies regarding office-based prescribing and community pharmacy dispensing of methadone in curricula, postgraduate training, and continuing professional development programs of all health professions.</a:t>
            </a:r>
            <a:endParaRPr lang="en-US" sz="1800" u="none" strike="noStrike" dirty="0">
              <a:effectLst/>
              <a:latin typeface="+mj-lt"/>
              <a:ea typeface="Times New Roman" panose="02020603050405020304" pitchFamily="18" charset="0"/>
            </a:endParaRPr>
          </a:p>
          <a:p>
            <a:pPr marL="491490" indent="-457200">
              <a:spcBef>
                <a:spcPts val="0"/>
              </a:spcBef>
              <a:buAutoNum type="arabicPeriod"/>
            </a:pPr>
            <a:endParaRPr lang="en-US" sz="2200" dirty="0"/>
          </a:p>
        </p:txBody>
      </p:sp>
      <p:sp>
        <p:nvSpPr>
          <p:cNvPr id="2" name="Title 1">
            <a:extLst>
              <a:ext uri="{FF2B5EF4-FFF2-40B4-BE49-F238E27FC236}">
                <a16:creationId xmlns:a16="http://schemas.microsoft.com/office/drawing/2014/main" id="{9D73F089-1DA4-4F31-B582-5EE247AC10D2}"/>
              </a:ext>
            </a:extLst>
          </p:cNvPr>
          <p:cNvSpPr>
            <a:spLocks noGrp="1"/>
          </p:cNvSpPr>
          <p:nvPr>
            <p:ph type="title"/>
          </p:nvPr>
        </p:nvSpPr>
        <p:spPr>
          <a:xfrm>
            <a:off x="444500" y="901311"/>
            <a:ext cx="6691086" cy="777136"/>
          </a:xfrm>
        </p:spPr>
        <p:txBody>
          <a:bodyPr anchor="t">
            <a:normAutofit/>
          </a:bodyPr>
          <a:lstStyle/>
          <a:p>
            <a:pPr>
              <a:lnSpc>
                <a:spcPct val="90000"/>
              </a:lnSpc>
            </a:pPr>
            <a:r>
              <a:rPr lang="en-US" sz="4800" dirty="0"/>
              <a:t>New Business Item #2</a:t>
            </a:r>
          </a:p>
        </p:txBody>
      </p:sp>
      <p:sp>
        <p:nvSpPr>
          <p:cNvPr id="5" name="TextBox 4">
            <a:extLst>
              <a:ext uri="{FF2B5EF4-FFF2-40B4-BE49-F238E27FC236}">
                <a16:creationId xmlns:a16="http://schemas.microsoft.com/office/drawing/2014/main" id="{02FB61A6-C9CE-3838-4EAD-22BAE6D43F65}"/>
              </a:ext>
            </a:extLst>
          </p:cNvPr>
          <p:cNvSpPr txBox="1"/>
          <p:nvPr/>
        </p:nvSpPr>
        <p:spPr>
          <a:xfrm>
            <a:off x="7989757" y="1048646"/>
            <a:ext cx="3808543" cy="461665"/>
          </a:xfrm>
          <a:prstGeom prst="rect">
            <a:avLst/>
          </a:prstGeom>
          <a:noFill/>
          <a:ln>
            <a:solidFill>
              <a:srgbClr val="B44198"/>
            </a:solidFill>
          </a:ln>
        </p:spPr>
        <p:txBody>
          <a:bodyPr wrap="square" rtlCol="0" anchor="ctr">
            <a:spAutoFit/>
          </a:bodyPr>
          <a:lstStyle/>
          <a:p>
            <a:pPr algn="ctr"/>
            <a:r>
              <a:rPr lang="en-US" sz="2400" b="1" dirty="0">
                <a:solidFill>
                  <a:srgbClr val="C333C6"/>
                </a:solidFill>
              </a:rPr>
              <a:t>TIME FOR DISCUSSION</a:t>
            </a:r>
          </a:p>
        </p:txBody>
      </p:sp>
    </p:spTree>
    <p:extLst>
      <p:ext uri="{BB962C8B-B14F-4D97-AF65-F5344CB8AC3E}">
        <p14:creationId xmlns:p14="http://schemas.microsoft.com/office/powerpoint/2010/main" val="1794035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494620-BB5B-6FEB-71BC-4E25701E6D82}"/>
            </a:ext>
          </a:extLst>
        </p:cNvPr>
        <p:cNvGrpSpPr/>
        <p:nvPr/>
      </p:nvGrpSpPr>
      <p:grpSpPr>
        <a:xfrm>
          <a:off x="0" y="0"/>
          <a:ext cx="0" cy="0"/>
          <a:chOff x="0" y="0"/>
          <a:chExt cx="0" cy="0"/>
        </a:xfrm>
      </p:grpSpPr>
      <p:sp>
        <p:nvSpPr>
          <p:cNvPr id="8" name="Text Placeholder 1">
            <a:extLst>
              <a:ext uri="{FF2B5EF4-FFF2-40B4-BE49-F238E27FC236}">
                <a16:creationId xmlns:a16="http://schemas.microsoft.com/office/drawing/2014/main" id="{62210E48-1BD9-4D55-B235-AEB486D97924}"/>
              </a:ext>
            </a:extLst>
          </p:cNvPr>
          <p:cNvSpPr>
            <a:spLocks noGrp="1"/>
          </p:cNvSpPr>
          <p:nvPr>
            <p:ph type="body" idx="1"/>
          </p:nvPr>
        </p:nvSpPr>
        <p:spPr>
          <a:xfrm>
            <a:off x="444500" y="1678447"/>
            <a:ext cx="10661304" cy="369332"/>
          </a:xfrm>
        </p:spPr>
        <p:txBody>
          <a:bodyPr/>
          <a:lstStyle/>
          <a:p>
            <a:r>
              <a:rPr lang="en-US" sz="2400" b="1" u="sng" baseline="0" dirty="0">
                <a:latin typeface="+mn-lt"/>
              </a:rPr>
              <a:t>2012, 1999 Collective Bargaining</a:t>
            </a:r>
          </a:p>
        </p:txBody>
      </p:sp>
      <p:sp>
        <p:nvSpPr>
          <p:cNvPr id="10" name="Slide Number Placeholder 2">
            <a:extLst>
              <a:ext uri="{FF2B5EF4-FFF2-40B4-BE49-F238E27FC236}">
                <a16:creationId xmlns:a16="http://schemas.microsoft.com/office/drawing/2014/main" id="{1DCD76B1-5E44-7DAD-DBE1-8EC635E496C2}"/>
              </a:ext>
            </a:extLst>
          </p:cNvPr>
          <p:cNvSpPr>
            <a:spLocks noGrp="1"/>
          </p:cNvSpPr>
          <p:nvPr>
            <p:ph type="sldNum" sz="quarter" idx="7"/>
          </p:nvPr>
        </p:nvSpPr>
        <p:spPr>
          <a:xfrm>
            <a:off x="11480957" y="6400800"/>
            <a:ext cx="266543" cy="184666"/>
          </a:xfrm>
        </p:spPr>
        <p:txBody>
          <a:bodyPr/>
          <a:lstStyle/>
          <a:p>
            <a:pPr marL="38100">
              <a:spcBef>
                <a:spcPts val="10"/>
              </a:spcBef>
            </a:pPr>
            <a:fld id="{81D60167-4931-47E6-BA6A-407CBD079E47}" type="slidenum">
              <a:rPr lang="en-US" dirty="0"/>
              <a:pPr marL="38100">
                <a:spcBef>
                  <a:spcPts val="10"/>
                </a:spcBef>
              </a:pPr>
              <a:t>18</a:t>
            </a:fld>
            <a:endParaRPr lang="en-US"/>
          </a:p>
        </p:txBody>
      </p:sp>
      <p:sp>
        <p:nvSpPr>
          <p:cNvPr id="3" name="Content Placeholder 2">
            <a:extLst>
              <a:ext uri="{FF2B5EF4-FFF2-40B4-BE49-F238E27FC236}">
                <a16:creationId xmlns:a16="http://schemas.microsoft.com/office/drawing/2014/main" id="{E3AB5FFE-5903-F59C-7A30-DDEA943450B4}"/>
              </a:ext>
            </a:extLst>
          </p:cNvPr>
          <p:cNvSpPr>
            <a:spLocks noGrp="1"/>
          </p:cNvSpPr>
          <p:nvPr>
            <p:ph type="body" sz="quarter" idx="10"/>
          </p:nvPr>
        </p:nvSpPr>
        <p:spPr>
          <a:xfrm>
            <a:off x="458010" y="2272145"/>
            <a:ext cx="11061857" cy="4496299"/>
          </a:xfrm>
        </p:spPr>
        <p:txBody>
          <a:bodyPr wrap="square" numCol="1">
            <a:noAutofit/>
          </a:bodyPr>
          <a:lstStyle/>
          <a:p>
            <a:pPr marL="0" marR="0">
              <a:lnSpc>
                <a:spcPts val="24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lang="en-US" sz="2000" b="1" dirty="0">
                <a:solidFill>
                  <a:srgbClr val="312B7E"/>
                </a:solidFill>
              </a:rPr>
              <a:t>Introduced by </a:t>
            </a:r>
            <a:r>
              <a:rPr lang="en-US" sz="2000" b="1" u="sng" dirty="0">
                <a:solidFill>
                  <a:srgbClr val="312B7E"/>
                </a:solidFill>
                <a:effectLst/>
                <a:latin typeface="+mj-lt"/>
                <a:ea typeface="Times New Roman" panose="02020603050405020304" pitchFamily="18" charset="0"/>
              </a:rPr>
              <a:t>Stephanie Gernant, on behalf of APhA-APRS with support from APhA-APPM</a:t>
            </a:r>
            <a:endParaRPr lang="en-US" sz="2000" b="1" u="sng" dirty="0">
              <a:solidFill>
                <a:srgbClr val="312B7E"/>
              </a:solidFill>
              <a:latin typeface="+mj-lt"/>
              <a:ea typeface="Times New Roman" panose="02020603050405020304" pitchFamily="18" charset="0"/>
            </a:endParaRPr>
          </a:p>
          <a:p>
            <a:pPr marL="0" marR="0">
              <a:lnSpc>
                <a:spcPts val="24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endParaRPr lang="en-US" sz="1600" dirty="0"/>
          </a:p>
          <a:p>
            <a:pPr marL="34290">
              <a:spcBef>
                <a:spcPts val="0"/>
              </a:spcBef>
            </a:pPr>
            <a:r>
              <a:rPr lang="en-US" sz="2200" b="1" dirty="0">
                <a:latin typeface="+mj-lt"/>
              </a:rPr>
              <a:t>Motion: </a:t>
            </a:r>
            <a:r>
              <a:rPr lang="en-US" sz="2200" dirty="0">
                <a:latin typeface="+mj-lt"/>
              </a:rPr>
              <a:t>To adopt the following policy statement as written and part of the existing 2012, 2009 Collective Bargaining policy</a:t>
            </a:r>
          </a:p>
          <a:p>
            <a:pPr marL="34290">
              <a:spcBef>
                <a:spcPts val="0"/>
              </a:spcBef>
            </a:pPr>
            <a:endParaRPr lang="en-US" sz="1600" dirty="0">
              <a:solidFill>
                <a:srgbClr val="194978"/>
              </a:solidFill>
              <a:latin typeface="+mj-lt"/>
            </a:endParaRPr>
          </a:p>
          <a:p>
            <a:pPr marL="342900" marR="0" lvl="0" indent="-342900">
              <a:lnSpc>
                <a:spcPts val="2400"/>
              </a:lnSpc>
              <a:spcBef>
                <a:spcPts val="0"/>
              </a:spcBef>
              <a:spcAft>
                <a:spcPts val="0"/>
              </a:spcAft>
              <a:buFont typeface="+mj-lt"/>
              <a:buAutoNum type="arabicPeriod"/>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lang="en-US" sz="2000" u="sng" dirty="0">
                <a:solidFill>
                  <a:srgbClr val="FF0000"/>
                </a:solidFill>
                <a:effectLst/>
                <a:latin typeface="+mj-lt"/>
                <a:ea typeface="Times New Roman" panose="02020603050405020304" pitchFamily="18" charset="0"/>
              </a:rPr>
              <a:t>APhA affirms the United Nations’ Universal Declaration of Human Rights that collective bargaining is a fundamental human right.</a:t>
            </a:r>
          </a:p>
          <a:p>
            <a:pPr marL="342900" marR="0" lvl="0" indent="-342900">
              <a:lnSpc>
                <a:spcPts val="2400"/>
              </a:lnSpc>
              <a:spcBef>
                <a:spcPts val="0"/>
              </a:spcBef>
              <a:spcAft>
                <a:spcPts val="0"/>
              </a:spcAft>
              <a:buFont typeface="+mj-lt"/>
              <a:buAutoNum type="arabicPeriod"/>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endParaRPr lang="en-US" sz="2000" u="sng" dirty="0">
              <a:solidFill>
                <a:srgbClr val="FF0000"/>
              </a:solidFill>
              <a:latin typeface="+mj-lt"/>
              <a:ea typeface="Times New Roman" panose="02020603050405020304" pitchFamily="18" charset="0"/>
            </a:endParaRPr>
          </a:p>
          <a:p>
            <a:pPr marR="0" lvl="0">
              <a:lnSpc>
                <a:spcPts val="24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endParaRPr lang="en-US" sz="2000" u="sng" dirty="0">
              <a:solidFill>
                <a:srgbClr val="FF0000"/>
              </a:solidFill>
              <a:latin typeface="+mj-lt"/>
              <a:ea typeface="Times New Roman" panose="02020603050405020304" pitchFamily="18" charset="0"/>
            </a:endParaRPr>
          </a:p>
        </p:txBody>
      </p:sp>
      <p:sp>
        <p:nvSpPr>
          <p:cNvPr id="2" name="Title 1">
            <a:extLst>
              <a:ext uri="{FF2B5EF4-FFF2-40B4-BE49-F238E27FC236}">
                <a16:creationId xmlns:a16="http://schemas.microsoft.com/office/drawing/2014/main" id="{F243472C-79D7-E9AD-89E6-3EC23FA2B98F}"/>
              </a:ext>
            </a:extLst>
          </p:cNvPr>
          <p:cNvSpPr>
            <a:spLocks noGrp="1"/>
          </p:cNvSpPr>
          <p:nvPr>
            <p:ph type="title"/>
          </p:nvPr>
        </p:nvSpPr>
        <p:spPr>
          <a:xfrm>
            <a:off x="444500" y="901311"/>
            <a:ext cx="6691086" cy="777136"/>
          </a:xfrm>
        </p:spPr>
        <p:txBody>
          <a:bodyPr anchor="t">
            <a:normAutofit/>
          </a:bodyPr>
          <a:lstStyle/>
          <a:p>
            <a:pPr>
              <a:lnSpc>
                <a:spcPct val="90000"/>
              </a:lnSpc>
            </a:pPr>
            <a:r>
              <a:rPr lang="en-US" sz="4800" dirty="0"/>
              <a:t>New Business Item #3</a:t>
            </a:r>
          </a:p>
        </p:txBody>
      </p:sp>
    </p:spTree>
    <p:extLst>
      <p:ext uri="{BB962C8B-B14F-4D97-AF65-F5344CB8AC3E}">
        <p14:creationId xmlns:p14="http://schemas.microsoft.com/office/powerpoint/2010/main" val="1683732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5E7BE8-B2D7-542E-FD6F-DCED72B8FD88}"/>
            </a:ext>
          </a:extLst>
        </p:cNvPr>
        <p:cNvGrpSpPr/>
        <p:nvPr/>
      </p:nvGrpSpPr>
      <p:grpSpPr>
        <a:xfrm>
          <a:off x="0" y="0"/>
          <a:ext cx="0" cy="0"/>
          <a:chOff x="0" y="0"/>
          <a:chExt cx="0" cy="0"/>
        </a:xfrm>
      </p:grpSpPr>
      <p:sp>
        <p:nvSpPr>
          <p:cNvPr id="8" name="Text Placeholder 1">
            <a:extLst>
              <a:ext uri="{FF2B5EF4-FFF2-40B4-BE49-F238E27FC236}">
                <a16:creationId xmlns:a16="http://schemas.microsoft.com/office/drawing/2014/main" id="{5891F5F2-E75B-3FAC-292F-E4D776106486}"/>
              </a:ext>
            </a:extLst>
          </p:cNvPr>
          <p:cNvSpPr>
            <a:spLocks noGrp="1"/>
          </p:cNvSpPr>
          <p:nvPr>
            <p:ph type="body" idx="1"/>
          </p:nvPr>
        </p:nvSpPr>
        <p:spPr>
          <a:xfrm>
            <a:off x="444500" y="1678447"/>
            <a:ext cx="10661304" cy="369332"/>
          </a:xfrm>
        </p:spPr>
        <p:txBody>
          <a:bodyPr/>
          <a:lstStyle/>
          <a:p>
            <a:r>
              <a:rPr lang="en-US" sz="2400" b="1" u="sng" baseline="0" dirty="0">
                <a:latin typeface="+mn-lt"/>
              </a:rPr>
              <a:t>2012, 1999 Collective Bargaining</a:t>
            </a:r>
          </a:p>
        </p:txBody>
      </p:sp>
      <p:sp>
        <p:nvSpPr>
          <p:cNvPr id="10" name="Slide Number Placeholder 2">
            <a:extLst>
              <a:ext uri="{FF2B5EF4-FFF2-40B4-BE49-F238E27FC236}">
                <a16:creationId xmlns:a16="http://schemas.microsoft.com/office/drawing/2014/main" id="{746B2964-B736-B5DE-F498-070CDBACCADC}"/>
              </a:ext>
            </a:extLst>
          </p:cNvPr>
          <p:cNvSpPr>
            <a:spLocks noGrp="1"/>
          </p:cNvSpPr>
          <p:nvPr>
            <p:ph type="sldNum" sz="quarter" idx="7"/>
          </p:nvPr>
        </p:nvSpPr>
        <p:spPr>
          <a:xfrm>
            <a:off x="11480957" y="6400800"/>
            <a:ext cx="266543" cy="184666"/>
          </a:xfrm>
        </p:spPr>
        <p:txBody>
          <a:bodyPr/>
          <a:lstStyle/>
          <a:p>
            <a:pPr marL="38100">
              <a:spcBef>
                <a:spcPts val="10"/>
              </a:spcBef>
            </a:pPr>
            <a:fld id="{81D60167-4931-47E6-BA6A-407CBD079E47}" type="slidenum">
              <a:rPr lang="en-US" dirty="0"/>
              <a:pPr marL="38100">
                <a:spcBef>
                  <a:spcPts val="10"/>
                </a:spcBef>
              </a:pPr>
              <a:t>19</a:t>
            </a:fld>
            <a:endParaRPr lang="en-US"/>
          </a:p>
        </p:txBody>
      </p:sp>
      <p:sp>
        <p:nvSpPr>
          <p:cNvPr id="3" name="Content Placeholder 2">
            <a:extLst>
              <a:ext uri="{FF2B5EF4-FFF2-40B4-BE49-F238E27FC236}">
                <a16:creationId xmlns:a16="http://schemas.microsoft.com/office/drawing/2014/main" id="{FE459259-27B9-D2FA-3C6C-BFB5C979C4AE}"/>
              </a:ext>
            </a:extLst>
          </p:cNvPr>
          <p:cNvSpPr>
            <a:spLocks noGrp="1"/>
          </p:cNvSpPr>
          <p:nvPr>
            <p:ph type="body" sz="quarter" idx="10"/>
          </p:nvPr>
        </p:nvSpPr>
        <p:spPr>
          <a:xfrm>
            <a:off x="458010" y="2272145"/>
            <a:ext cx="11061857" cy="4496299"/>
          </a:xfrm>
        </p:spPr>
        <p:txBody>
          <a:bodyPr wrap="square" numCol="1">
            <a:noAutofit/>
          </a:bodyPr>
          <a:lstStyle/>
          <a:p>
            <a:pPr marL="0" marR="0">
              <a:lnSpc>
                <a:spcPts val="24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lang="en-US" sz="2000" b="1" dirty="0">
                <a:solidFill>
                  <a:srgbClr val="312B7E"/>
                </a:solidFill>
              </a:rPr>
              <a:t>Introduced by </a:t>
            </a:r>
            <a:r>
              <a:rPr lang="en-US" sz="2000" b="1" u="sng" dirty="0">
                <a:solidFill>
                  <a:srgbClr val="312B7E"/>
                </a:solidFill>
                <a:effectLst/>
                <a:latin typeface="+mj-lt"/>
                <a:ea typeface="Times New Roman" panose="02020603050405020304" pitchFamily="18" charset="0"/>
              </a:rPr>
              <a:t>Stephanie Gernant, on behalf of APhA-APRS with support from APhA-APPM</a:t>
            </a:r>
            <a:endParaRPr lang="en-US" sz="2000" b="1" u="sng" dirty="0">
              <a:solidFill>
                <a:srgbClr val="312B7E"/>
              </a:solidFill>
              <a:latin typeface="+mj-lt"/>
              <a:ea typeface="Times New Roman" panose="02020603050405020304" pitchFamily="18" charset="0"/>
            </a:endParaRPr>
          </a:p>
          <a:p>
            <a:pPr marL="0" marR="0">
              <a:lnSpc>
                <a:spcPts val="24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endParaRPr lang="en-US" sz="1600" dirty="0"/>
          </a:p>
          <a:p>
            <a:pPr marL="34290">
              <a:spcBef>
                <a:spcPts val="0"/>
              </a:spcBef>
            </a:pPr>
            <a:r>
              <a:rPr lang="en-US" sz="2200" b="1" dirty="0">
                <a:latin typeface="+mj-lt"/>
              </a:rPr>
              <a:t>Motion: </a:t>
            </a:r>
            <a:r>
              <a:rPr lang="en-US" sz="2200" dirty="0">
                <a:latin typeface="+mj-lt"/>
              </a:rPr>
              <a:t>To adopt the following policy statement as written and part of the existing 2012, 2009 collective bargaining policy</a:t>
            </a:r>
          </a:p>
          <a:p>
            <a:pPr marL="34290">
              <a:spcBef>
                <a:spcPts val="0"/>
              </a:spcBef>
            </a:pPr>
            <a:endParaRPr lang="en-US" sz="1600" dirty="0">
              <a:solidFill>
                <a:srgbClr val="194978"/>
              </a:solidFill>
              <a:latin typeface="+mj-lt"/>
            </a:endParaRPr>
          </a:p>
          <a:p>
            <a:pPr marL="342900" marR="0" lvl="0" indent="-342900">
              <a:lnSpc>
                <a:spcPts val="2400"/>
              </a:lnSpc>
              <a:spcBef>
                <a:spcPts val="0"/>
              </a:spcBef>
              <a:spcAft>
                <a:spcPts val="0"/>
              </a:spcAft>
              <a:buFont typeface="+mj-lt"/>
              <a:buAutoNum type="arabicPeriod"/>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lang="en-US" sz="2000" u="sng" dirty="0">
                <a:solidFill>
                  <a:srgbClr val="FF0000"/>
                </a:solidFill>
                <a:effectLst/>
                <a:latin typeface="+mj-lt"/>
                <a:ea typeface="Times New Roman" panose="02020603050405020304" pitchFamily="18" charset="0"/>
              </a:rPr>
              <a:t>APhA affirms the United Nations’ Universal Declaration of Human Rights that collective bargaining is a fundamental human right.</a:t>
            </a:r>
          </a:p>
          <a:p>
            <a:pPr marL="342900" marR="0" lvl="0" indent="-342900">
              <a:lnSpc>
                <a:spcPts val="2400"/>
              </a:lnSpc>
              <a:spcBef>
                <a:spcPts val="0"/>
              </a:spcBef>
              <a:spcAft>
                <a:spcPts val="0"/>
              </a:spcAft>
              <a:buFont typeface="+mj-lt"/>
              <a:buAutoNum type="arabicPeriod"/>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endParaRPr lang="en-US" sz="2000" u="sng" dirty="0">
              <a:solidFill>
                <a:srgbClr val="FF0000"/>
              </a:solidFill>
              <a:latin typeface="+mj-lt"/>
              <a:ea typeface="Times New Roman" panose="02020603050405020304" pitchFamily="18" charset="0"/>
            </a:endParaRPr>
          </a:p>
          <a:p>
            <a:pPr marR="0" lvl="0">
              <a:lnSpc>
                <a:spcPts val="24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endParaRPr lang="en-US" sz="2000" u="sng" dirty="0">
              <a:solidFill>
                <a:srgbClr val="FF0000"/>
              </a:solidFill>
              <a:latin typeface="+mj-lt"/>
              <a:ea typeface="Times New Roman" panose="02020603050405020304" pitchFamily="18" charset="0"/>
            </a:endParaRPr>
          </a:p>
          <a:p>
            <a:pPr marL="342900" indent="-342900">
              <a:buFont typeface="+mj-lt"/>
              <a:buAutoNum type="arabicPeriod" startAt="2"/>
            </a:pPr>
            <a:r>
              <a:rPr lang="en-US" sz="1800" b="0" i="0" u="none" strike="noStrike" baseline="0" dirty="0">
                <a:solidFill>
                  <a:srgbClr val="000000"/>
                </a:solidFill>
                <a:latin typeface="+mj-lt"/>
              </a:rPr>
              <a:t>APhA supports pharmacists’ participation in organizations that promote the discretion or professional prerogatives exercised </a:t>
            </a:r>
            <a:r>
              <a:rPr lang="en-US" sz="1800" b="0" i="0" u="none" strike="noStrike" baseline="0" dirty="0">
                <a:solidFill>
                  <a:srgbClr val="221E1F"/>
                </a:solidFill>
                <a:latin typeface="+mj-lt"/>
              </a:rPr>
              <a:t>by pharmacists in their practice, including the provision of patient care.</a:t>
            </a:r>
          </a:p>
          <a:p>
            <a:pPr marL="342900" indent="-342900">
              <a:buFont typeface="+mj-lt"/>
              <a:buAutoNum type="arabicPeriod" startAt="2"/>
            </a:pPr>
            <a:endParaRPr lang="en-US" sz="1800" b="0" i="0" u="none" strike="noStrike" baseline="0" dirty="0">
              <a:solidFill>
                <a:srgbClr val="221E1F"/>
              </a:solidFill>
              <a:latin typeface="+mj-lt"/>
            </a:endParaRPr>
          </a:p>
          <a:p>
            <a:pPr marL="342900" indent="-342900">
              <a:buFont typeface="+mj-lt"/>
              <a:buAutoNum type="arabicPeriod" startAt="2"/>
            </a:pPr>
            <a:r>
              <a:rPr lang="en-US" sz="1800" b="0" i="0" u="none" strike="noStrike" baseline="0" dirty="0">
                <a:solidFill>
                  <a:srgbClr val="221E1F"/>
                </a:solidFill>
                <a:latin typeface="+mj-lt"/>
              </a:rPr>
              <a:t>APhA supports the rights of pharmacists to negotiate with their respective employers for working conditions that will foster compliance with the standards of patient care as established by the profession.</a:t>
            </a:r>
          </a:p>
          <a:p>
            <a:endParaRPr lang="en-US" sz="1200" b="0" i="0" u="none" strike="noStrike" baseline="0" dirty="0">
              <a:solidFill>
                <a:srgbClr val="221E1F"/>
              </a:solidFill>
              <a:latin typeface="ITC Galliard Std"/>
            </a:endParaRPr>
          </a:p>
          <a:p>
            <a:r>
              <a:rPr lang="en-US" sz="1200" b="0" i="1" u="none" strike="noStrike" baseline="0" dirty="0">
                <a:solidFill>
                  <a:srgbClr val="221E1F"/>
                </a:solidFill>
                <a:latin typeface="DINOT"/>
              </a:rPr>
              <a:t>(</a:t>
            </a:r>
            <a:r>
              <a:rPr lang="en-US" sz="1200" b="0" i="1" u="none" strike="noStrike" baseline="0" dirty="0" err="1">
                <a:solidFill>
                  <a:srgbClr val="221E1F"/>
                </a:solidFill>
                <a:latin typeface="DINOT"/>
              </a:rPr>
              <a:t>JAPhA</a:t>
            </a:r>
            <a:r>
              <a:rPr lang="en-US" sz="1200" b="0" i="1" u="none" strike="noStrike" baseline="0" dirty="0">
                <a:solidFill>
                  <a:srgbClr val="221E1F"/>
                </a:solidFill>
                <a:latin typeface="DINOT"/>
              </a:rPr>
              <a:t>. 39(4) 447; July/August 1999) (Reviewed 2001) (Reviewed 2007) (</a:t>
            </a:r>
            <a:r>
              <a:rPr lang="en-US" sz="1200" b="0" i="1" u="none" strike="noStrike" baseline="0" dirty="0" err="1">
                <a:solidFill>
                  <a:srgbClr val="221E1F"/>
                </a:solidFill>
                <a:latin typeface="DINOT"/>
              </a:rPr>
              <a:t>JAPhA</a:t>
            </a:r>
            <a:r>
              <a:rPr lang="en-US" sz="1200" b="0" i="1" u="none" strike="noStrike" baseline="0" dirty="0">
                <a:solidFill>
                  <a:srgbClr val="221E1F"/>
                </a:solidFill>
                <a:latin typeface="DINOT"/>
              </a:rPr>
              <a:t>. NS52(4):458; July/August 2012) (Reviewed 2017) (Reviewed 2019) (Reviewed 2020)</a:t>
            </a:r>
            <a:endParaRPr lang="en-US" sz="1600" i="1" dirty="0"/>
          </a:p>
        </p:txBody>
      </p:sp>
      <p:sp>
        <p:nvSpPr>
          <p:cNvPr id="2" name="Title 1">
            <a:extLst>
              <a:ext uri="{FF2B5EF4-FFF2-40B4-BE49-F238E27FC236}">
                <a16:creationId xmlns:a16="http://schemas.microsoft.com/office/drawing/2014/main" id="{BCB451F3-9276-04CD-12F4-BD43A2D62A59}"/>
              </a:ext>
            </a:extLst>
          </p:cNvPr>
          <p:cNvSpPr>
            <a:spLocks noGrp="1"/>
          </p:cNvSpPr>
          <p:nvPr>
            <p:ph type="title"/>
          </p:nvPr>
        </p:nvSpPr>
        <p:spPr>
          <a:xfrm>
            <a:off x="444500" y="901311"/>
            <a:ext cx="6691086" cy="777136"/>
          </a:xfrm>
        </p:spPr>
        <p:txBody>
          <a:bodyPr anchor="t">
            <a:normAutofit/>
          </a:bodyPr>
          <a:lstStyle/>
          <a:p>
            <a:pPr>
              <a:lnSpc>
                <a:spcPct val="90000"/>
              </a:lnSpc>
            </a:pPr>
            <a:r>
              <a:rPr lang="en-US" sz="4800" dirty="0"/>
              <a:t>New Business Item #3</a:t>
            </a:r>
          </a:p>
        </p:txBody>
      </p:sp>
      <p:cxnSp>
        <p:nvCxnSpPr>
          <p:cNvPr id="4" name="Straight Connector 3">
            <a:extLst>
              <a:ext uri="{FF2B5EF4-FFF2-40B4-BE49-F238E27FC236}">
                <a16:creationId xmlns:a16="http://schemas.microsoft.com/office/drawing/2014/main" id="{B85EA3D0-8BF2-EE5F-571D-7C14A3C1A495}"/>
              </a:ext>
            </a:extLst>
          </p:cNvPr>
          <p:cNvCxnSpPr/>
          <p:nvPr/>
        </p:nvCxnSpPr>
        <p:spPr>
          <a:xfrm>
            <a:off x="444500" y="4686595"/>
            <a:ext cx="11245287" cy="0"/>
          </a:xfrm>
          <a:prstGeom prst="line">
            <a:avLst/>
          </a:prstGeom>
          <a:ln w="76200">
            <a:solidFill>
              <a:srgbClr val="0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1027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0036D24-324A-4F9A-B3A8-AEA20AF87E03}"/>
              </a:ext>
            </a:extLst>
          </p:cNvPr>
          <p:cNvSpPr>
            <a:spLocks noGrp="1"/>
          </p:cNvSpPr>
          <p:nvPr>
            <p:ph type="sldNum" sz="quarter" idx="7"/>
          </p:nvPr>
        </p:nvSpPr>
        <p:spPr/>
        <p:txBody>
          <a:bodyPr/>
          <a:lstStyle/>
          <a:p>
            <a:pPr marL="38100" marR="0" lvl="0" indent="0" algn="l" defTabSz="914400" rtl="0" eaLnBrk="1" fontAlgn="auto" latinLnBrk="0" hangingPunct="1">
              <a:lnSpc>
                <a:spcPct val="100000"/>
              </a:lnSpc>
              <a:spcBef>
                <a:spcPts val="10"/>
              </a:spcBef>
              <a:spcAft>
                <a:spcPts val="0"/>
              </a:spcAft>
              <a:buClrTx/>
              <a:buSzTx/>
              <a:buFontTx/>
              <a:buNone/>
              <a:tabLst/>
              <a:defRPr/>
            </a:pPr>
            <a:fld id="{81D60167-4931-47E6-BA6A-407CBD079E47}" type="slidenum">
              <a:rPr kumimoji="0" lang="en-US" sz="1200" b="0" i="0" u="none" strike="noStrike" kern="1200" cap="none" spc="0" normalizeH="0" baseline="0" noProof="0" smtClean="0">
                <a:ln>
                  <a:noFill/>
                </a:ln>
                <a:solidFill>
                  <a:srgbClr val="969799"/>
                </a:solidFill>
                <a:effectLst/>
                <a:uLnTx/>
                <a:uFillTx/>
                <a:latin typeface="Roboto"/>
                <a:ea typeface="+mn-ea"/>
              </a:rPr>
              <a:pPr marL="38100" marR="0" lvl="0" indent="0" algn="l" defTabSz="914400" rtl="0" eaLnBrk="1" fontAlgn="auto" latinLnBrk="0" hangingPunct="1">
                <a:lnSpc>
                  <a:spcPct val="100000"/>
                </a:lnSpc>
                <a:spcBef>
                  <a:spcPts val="10"/>
                </a:spcBef>
                <a:spcAft>
                  <a:spcPts val="0"/>
                </a:spcAft>
                <a:buClrTx/>
                <a:buSzTx/>
                <a:buFontTx/>
                <a:buNone/>
                <a:tabLst/>
                <a:defRPr/>
              </a:pPr>
              <a:t>2</a:t>
            </a:fld>
            <a:endParaRPr kumimoji="0" lang="en-US" sz="1200" b="0" i="0" u="none" strike="noStrike" kern="1200" cap="none" spc="0" normalizeH="0" baseline="0" noProof="0">
              <a:ln>
                <a:noFill/>
              </a:ln>
              <a:solidFill>
                <a:srgbClr val="969799"/>
              </a:solidFill>
              <a:effectLst/>
              <a:uLnTx/>
              <a:uFillTx/>
              <a:latin typeface="Roboto"/>
              <a:ea typeface="+mn-ea"/>
            </a:endParaRPr>
          </a:p>
        </p:txBody>
      </p:sp>
      <p:sp>
        <p:nvSpPr>
          <p:cNvPr id="4" name="Title 3">
            <a:extLst>
              <a:ext uri="{FF2B5EF4-FFF2-40B4-BE49-F238E27FC236}">
                <a16:creationId xmlns:a16="http://schemas.microsoft.com/office/drawing/2014/main" id="{14E7A253-BE22-4F1D-8A80-333E1407C73E}"/>
              </a:ext>
            </a:extLst>
          </p:cNvPr>
          <p:cNvSpPr>
            <a:spLocks noGrp="1"/>
          </p:cNvSpPr>
          <p:nvPr>
            <p:ph type="title"/>
          </p:nvPr>
        </p:nvSpPr>
        <p:spPr>
          <a:xfrm>
            <a:off x="444500" y="927386"/>
            <a:ext cx="11303000" cy="885648"/>
          </a:xfrm>
        </p:spPr>
        <p:txBody>
          <a:bodyPr/>
          <a:lstStyle/>
          <a:p>
            <a:pPr algn="ctr"/>
            <a:r>
              <a:rPr lang="en-US" dirty="0"/>
              <a:t>Webinar Information</a:t>
            </a:r>
          </a:p>
        </p:txBody>
      </p:sp>
      <p:sp>
        <p:nvSpPr>
          <p:cNvPr id="2" name="Footer Placeholder 1">
            <a:extLst>
              <a:ext uri="{FF2B5EF4-FFF2-40B4-BE49-F238E27FC236}">
                <a16:creationId xmlns:a16="http://schemas.microsoft.com/office/drawing/2014/main" id="{9224B6E9-C1B7-42D8-861E-588C5F872340}"/>
              </a:ext>
            </a:extLst>
          </p:cNvPr>
          <p:cNvSpPr>
            <a:spLocks noGrp="1"/>
          </p:cNvSpPr>
          <p:nvPr>
            <p:ph type="ftr" sz="quarter" idx="5"/>
          </p:nvPr>
        </p:nvSpPr>
        <p:spPr/>
        <p:txBody>
          <a:bodyPr/>
          <a:lstStyle/>
          <a:p>
            <a:pPr marL="12700" marR="0" lvl="0" indent="0" algn="l" defTabSz="914400" rtl="0" eaLnBrk="1" fontAlgn="auto" latinLnBrk="0" hangingPunct="1">
              <a:lnSpc>
                <a:spcPct val="100000"/>
              </a:lnSpc>
              <a:spcBef>
                <a:spcPts val="10"/>
              </a:spcBef>
              <a:spcAft>
                <a:spcPts val="0"/>
              </a:spcAft>
              <a:buClrTx/>
              <a:buSzTx/>
              <a:buFontTx/>
              <a:buNone/>
              <a:tabLst/>
              <a:defRPr/>
            </a:pPr>
            <a:r>
              <a:rPr kumimoji="0" lang="en-US" sz="1200" b="0" i="0" u="none" strike="noStrike" kern="1200" cap="none" spc="0" normalizeH="0" baseline="0" noProof="0">
                <a:ln>
                  <a:noFill/>
                </a:ln>
                <a:solidFill>
                  <a:srgbClr val="969799"/>
                </a:solidFill>
                <a:effectLst/>
                <a:uLnTx/>
                <a:uFillTx/>
                <a:latin typeface="Arial" panose="020B0604020202020204"/>
                <a:ea typeface="+mn-ea"/>
              </a:rPr>
              <a:t>pharmacist.com</a:t>
            </a:r>
          </a:p>
        </p:txBody>
      </p:sp>
      <p:sp>
        <p:nvSpPr>
          <p:cNvPr id="6" name="Content Placeholder 2">
            <a:extLst>
              <a:ext uri="{FF2B5EF4-FFF2-40B4-BE49-F238E27FC236}">
                <a16:creationId xmlns:a16="http://schemas.microsoft.com/office/drawing/2014/main" id="{6AD83003-D7BB-4D92-9BBA-8AF652D7C1BF}"/>
              </a:ext>
            </a:extLst>
          </p:cNvPr>
          <p:cNvSpPr txBox="1">
            <a:spLocks/>
          </p:cNvSpPr>
          <p:nvPr/>
        </p:nvSpPr>
        <p:spPr>
          <a:xfrm>
            <a:off x="336884" y="2136884"/>
            <a:ext cx="11518231" cy="2954655"/>
          </a:xfrm>
          <a:prstGeom prst="rect">
            <a:avLst/>
          </a:prstGeom>
        </p:spPr>
        <p:txBody>
          <a:bodyPr wrap="square" lIns="0" tIns="0" rIns="0" bIns="0">
            <a:spAutoFit/>
          </a:bodyPr>
          <a:lstStyle>
            <a:lvl1pPr marL="0">
              <a:defRPr b="0" i="0">
                <a:solidFill>
                  <a:srgbClr val="4A5FAB"/>
                </a:solidFill>
                <a:latin typeface="+mn-lt"/>
                <a:ea typeface="Roboto Medium" panose="02000000000000000000"/>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4A5FAB"/>
                </a:solidFill>
                <a:effectLst/>
                <a:uLnTx/>
                <a:uFillTx/>
                <a:latin typeface="Arial" panose="020B0604020202020204"/>
                <a:ea typeface="Roboto Medium" panose="02000000000000000000"/>
                <a:cs typeface="+mn-cs"/>
              </a:rPr>
              <a:t>Review all Submitted New Business Items for the 2024 House of Delegates</a:t>
            </a:r>
          </a:p>
          <a:p>
            <a:pPr marR="0" lvl="0" algn="l" defTabSz="914400" rtl="0" eaLnBrk="1" fontAlgn="auto" latinLnBrk="0" hangingPunct="1">
              <a:lnSpc>
                <a:spcPct val="100000"/>
              </a:lnSpc>
              <a:spcBef>
                <a:spcPts val="0"/>
              </a:spcBef>
              <a:spcAft>
                <a:spcPts val="0"/>
              </a:spcAft>
              <a:buClrTx/>
              <a:buSzTx/>
              <a:tabLst/>
              <a:defRPr/>
            </a:pPr>
            <a:endParaRPr kumimoji="0" lang="en-US" sz="2400" b="0" i="0" u="none" strike="noStrike" kern="1200" cap="none" spc="0" normalizeH="0" baseline="0" noProof="0" dirty="0">
              <a:ln>
                <a:noFill/>
              </a:ln>
              <a:solidFill>
                <a:srgbClr val="4A5FAB"/>
              </a:solidFill>
              <a:effectLst/>
              <a:uLnTx/>
              <a:uFillTx/>
              <a:latin typeface="Arial" panose="020B0604020202020204"/>
              <a:ea typeface="Roboto Medium" panose="02000000000000000000"/>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4A5FAB"/>
                </a:solidFill>
                <a:effectLst/>
                <a:uLnTx/>
                <a:uFillTx/>
                <a:latin typeface="Arial" panose="020B0604020202020204"/>
                <a:ea typeface="Roboto Medium" panose="02000000000000000000"/>
                <a:cs typeface="+mn-cs"/>
              </a:rPr>
              <a:t>Webinar scheduled for 90 minutes</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b="1" dirty="0">
                <a:solidFill>
                  <a:srgbClr val="4A5FAB"/>
                </a:solidFill>
                <a:latin typeface="Arial" panose="020B0604020202020204"/>
              </a:rPr>
              <a:t>1</a:t>
            </a:r>
            <a:r>
              <a:rPr kumimoji="0" lang="en-US" sz="2400" b="1" i="0" u="none" strike="noStrike" kern="1200" cap="none" spc="0" normalizeH="0" baseline="0" noProof="0" dirty="0">
                <a:ln>
                  <a:noFill/>
                </a:ln>
                <a:solidFill>
                  <a:srgbClr val="4A5FAB"/>
                </a:solidFill>
                <a:effectLst/>
                <a:uLnTx/>
                <a:uFillTx/>
                <a:latin typeface="Arial" panose="020B0604020202020204"/>
                <a:ea typeface="+mn-ea"/>
                <a:cs typeface="+mn-cs"/>
              </a:rPr>
              <a:t>0 minutes for overview </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b="1" dirty="0">
                <a:solidFill>
                  <a:srgbClr val="4A5FAB"/>
                </a:solidFill>
                <a:latin typeface="Arial" panose="020B0604020202020204"/>
              </a:rPr>
              <a:t>7</a:t>
            </a:r>
            <a:r>
              <a:rPr kumimoji="0" lang="en-US" sz="2400" b="1" i="0" u="none" strike="noStrike" kern="1200" cap="none" spc="0" normalizeH="0" baseline="0" noProof="0" dirty="0">
                <a:ln>
                  <a:noFill/>
                </a:ln>
                <a:solidFill>
                  <a:srgbClr val="4A5FAB"/>
                </a:solidFill>
                <a:effectLst/>
                <a:uLnTx/>
                <a:uFillTx/>
                <a:latin typeface="Arial" panose="020B0604020202020204"/>
                <a:ea typeface="+mn-ea"/>
                <a:cs typeface="+mn-cs"/>
              </a:rPr>
              <a:t>0 minutes for Review of New Business Items</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rgbClr val="4A5FAB"/>
                </a:solidFill>
                <a:effectLst/>
                <a:uLnTx/>
                <a:uFillTx/>
                <a:latin typeface="Arial" panose="020B0604020202020204"/>
                <a:ea typeface="+mn-ea"/>
                <a:cs typeface="+mn-cs"/>
              </a:rPr>
              <a:t>10 minutes for closing</a:t>
            </a:r>
            <a:endParaRPr kumimoji="0" lang="en-US" sz="2400" b="1" i="0" u="none" strike="noStrike" kern="1200" cap="none" spc="0" normalizeH="0" baseline="0" noProof="0" dirty="0">
              <a:ln>
                <a:noFill/>
              </a:ln>
              <a:solidFill>
                <a:prstClr val="black"/>
              </a:solidFill>
              <a:effectLst/>
              <a:uLnTx/>
              <a:uFillTx/>
              <a:latin typeface="Arial" panose="020B0604020202020204"/>
              <a:ea typeface="+mn-ea"/>
              <a:cs typeface="+mn-cs"/>
            </a:endParaRPr>
          </a:p>
          <a:p>
            <a:pPr marR="0" lvl="0" algn="l" defTabSz="914400" rtl="0" eaLnBrk="1" fontAlgn="auto" latinLnBrk="0" hangingPunct="1">
              <a:lnSpc>
                <a:spcPct val="100000"/>
              </a:lnSpc>
              <a:spcBef>
                <a:spcPts val="0"/>
              </a:spcBef>
              <a:spcAft>
                <a:spcPts val="0"/>
              </a:spcAft>
              <a:buClrTx/>
              <a:buSzTx/>
              <a:tabLst/>
              <a:defRPr/>
            </a:pPr>
            <a:endParaRPr kumimoji="0" lang="en-US" sz="2400" b="0" i="0" u="none" strike="noStrike" kern="1200" cap="none" spc="0" normalizeH="0" baseline="0" noProof="0" dirty="0">
              <a:ln>
                <a:noFill/>
              </a:ln>
              <a:solidFill>
                <a:srgbClr val="4A5FAB"/>
              </a:solidFill>
              <a:effectLst/>
              <a:uLnTx/>
              <a:uFillTx/>
              <a:latin typeface="Arial" panose="020B0604020202020204"/>
              <a:ea typeface="Roboto Medium" panose="02000000000000000000"/>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4A5FAB"/>
                </a:solidFill>
                <a:effectLst/>
                <a:uLnTx/>
                <a:uFillTx/>
                <a:latin typeface="Arial" panose="020B0604020202020204"/>
                <a:ea typeface="Roboto Medium" panose="02000000000000000000"/>
                <a:cs typeface="+mn-cs"/>
              </a:rPr>
              <a:t>Moderators will clarify issues, but will not engage in debate </a:t>
            </a:r>
          </a:p>
        </p:txBody>
      </p:sp>
    </p:spTree>
    <p:extLst>
      <p:ext uri="{BB962C8B-B14F-4D97-AF65-F5344CB8AC3E}">
        <p14:creationId xmlns:p14="http://schemas.microsoft.com/office/powerpoint/2010/main" val="3608240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1">
            <a:extLst>
              <a:ext uri="{FF2B5EF4-FFF2-40B4-BE49-F238E27FC236}">
                <a16:creationId xmlns:a16="http://schemas.microsoft.com/office/drawing/2014/main" id="{0C1C145F-7134-4D92-905F-64C6289F020E}"/>
              </a:ext>
            </a:extLst>
          </p:cNvPr>
          <p:cNvSpPr>
            <a:spLocks noGrp="1"/>
          </p:cNvSpPr>
          <p:nvPr>
            <p:ph type="body" idx="1"/>
          </p:nvPr>
        </p:nvSpPr>
        <p:spPr>
          <a:xfrm>
            <a:off x="444500" y="1678447"/>
            <a:ext cx="10661304" cy="369332"/>
          </a:xfrm>
        </p:spPr>
        <p:txBody>
          <a:bodyPr/>
          <a:lstStyle/>
          <a:p>
            <a:r>
              <a:rPr lang="en-US" sz="2400" b="1" u="sng" baseline="0" dirty="0">
                <a:latin typeface="+mn-lt"/>
              </a:rPr>
              <a:t>2012, 1999 Collective Bargaining</a:t>
            </a:r>
          </a:p>
        </p:txBody>
      </p:sp>
      <p:sp>
        <p:nvSpPr>
          <p:cNvPr id="10" name="Slide Number Placeholder 2">
            <a:extLst>
              <a:ext uri="{FF2B5EF4-FFF2-40B4-BE49-F238E27FC236}">
                <a16:creationId xmlns:a16="http://schemas.microsoft.com/office/drawing/2014/main" id="{A44FC839-6185-4853-AFFD-0BAED2CB63AC}"/>
              </a:ext>
            </a:extLst>
          </p:cNvPr>
          <p:cNvSpPr>
            <a:spLocks noGrp="1"/>
          </p:cNvSpPr>
          <p:nvPr>
            <p:ph type="sldNum" sz="quarter" idx="7"/>
          </p:nvPr>
        </p:nvSpPr>
        <p:spPr>
          <a:xfrm>
            <a:off x="11480957" y="6400800"/>
            <a:ext cx="266543" cy="184666"/>
          </a:xfrm>
        </p:spPr>
        <p:txBody>
          <a:bodyPr/>
          <a:lstStyle/>
          <a:p>
            <a:pPr marL="38100">
              <a:spcBef>
                <a:spcPts val="10"/>
              </a:spcBef>
            </a:pPr>
            <a:fld id="{81D60167-4931-47E6-BA6A-407CBD079E47}" type="slidenum">
              <a:rPr lang="en-US" dirty="0"/>
              <a:pPr marL="38100">
                <a:spcBef>
                  <a:spcPts val="10"/>
                </a:spcBef>
              </a:pPr>
              <a:t>20</a:t>
            </a:fld>
            <a:endParaRPr lang="en-US"/>
          </a:p>
        </p:txBody>
      </p:sp>
      <p:sp>
        <p:nvSpPr>
          <p:cNvPr id="3" name="Content Placeholder 2">
            <a:extLst>
              <a:ext uri="{FF2B5EF4-FFF2-40B4-BE49-F238E27FC236}">
                <a16:creationId xmlns:a16="http://schemas.microsoft.com/office/drawing/2014/main" id="{49C190A1-CBF2-47ED-914E-1D8F892211C6}"/>
              </a:ext>
            </a:extLst>
          </p:cNvPr>
          <p:cNvSpPr>
            <a:spLocks noGrp="1"/>
          </p:cNvSpPr>
          <p:nvPr>
            <p:ph type="body" sz="quarter" idx="10"/>
          </p:nvPr>
        </p:nvSpPr>
        <p:spPr>
          <a:xfrm>
            <a:off x="458010" y="2272146"/>
            <a:ext cx="11061857" cy="4128654"/>
          </a:xfrm>
        </p:spPr>
        <p:txBody>
          <a:bodyPr wrap="square" numCol="1">
            <a:noAutofit/>
          </a:bodyPr>
          <a:lstStyle/>
          <a:p>
            <a:pPr marL="0" marR="0">
              <a:lnSpc>
                <a:spcPts val="24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lang="en-US" sz="2000" b="1" dirty="0">
                <a:solidFill>
                  <a:srgbClr val="312B7E"/>
                </a:solidFill>
              </a:rPr>
              <a:t>Introduced by </a:t>
            </a:r>
            <a:r>
              <a:rPr lang="en-US" sz="2000" b="1" u="sng" dirty="0">
                <a:solidFill>
                  <a:srgbClr val="312B7E"/>
                </a:solidFill>
                <a:effectLst/>
                <a:latin typeface="+mj-lt"/>
                <a:ea typeface="Times New Roman" panose="02020603050405020304" pitchFamily="18" charset="0"/>
              </a:rPr>
              <a:t>Stephanie Gernant, on behalf of APhA-APRS with support from APhA-APPM</a:t>
            </a:r>
            <a:endParaRPr lang="en-US" sz="2000" b="1" u="sng" dirty="0">
              <a:solidFill>
                <a:srgbClr val="312B7E"/>
              </a:solidFill>
              <a:latin typeface="+mj-lt"/>
              <a:ea typeface="Times New Roman" panose="02020603050405020304" pitchFamily="18" charset="0"/>
            </a:endParaRPr>
          </a:p>
          <a:p>
            <a:pPr marL="0" marR="0">
              <a:lnSpc>
                <a:spcPts val="24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endParaRPr lang="en-US" sz="1600" dirty="0"/>
          </a:p>
          <a:p>
            <a:pPr marL="34290">
              <a:spcBef>
                <a:spcPts val="0"/>
              </a:spcBef>
            </a:pPr>
            <a:r>
              <a:rPr lang="en-US" sz="2200" b="1" dirty="0">
                <a:latin typeface="+mj-lt"/>
              </a:rPr>
              <a:t>Related Policy </a:t>
            </a:r>
            <a:r>
              <a:rPr lang="en-US" sz="2000" dirty="0">
                <a:latin typeface="+mj-lt"/>
              </a:rPr>
              <a:t>(</a:t>
            </a:r>
            <a:r>
              <a:rPr lang="en-US" sz="2000" i="1" dirty="0">
                <a:latin typeface="+mj-lt"/>
              </a:rPr>
              <a:t>see NBI for full list</a:t>
            </a:r>
            <a:r>
              <a:rPr lang="en-US" sz="2000" dirty="0">
                <a:latin typeface="+mj-lt"/>
              </a:rPr>
              <a:t>)</a:t>
            </a:r>
            <a:r>
              <a:rPr lang="en-US" sz="2000" b="1" dirty="0">
                <a:latin typeface="+mj-lt"/>
              </a:rPr>
              <a:t>:</a:t>
            </a:r>
            <a:endParaRPr lang="en-US" sz="2200" b="1" dirty="0">
              <a:latin typeface="+mj-lt"/>
            </a:endParaRPr>
          </a:p>
          <a:p>
            <a:pPr marL="34290">
              <a:spcBef>
                <a:spcPts val="0"/>
              </a:spcBef>
            </a:pPr>
            <a:r>
              <a:rPr lang="en-US" sz="2000" dirty="0">
                <a:latin typeface="+mj-lt"/>
              </a:rPr>
              <a:t>2012, 1999 Collective Bargaining</a:t>
            </a:r>
          </a:p>
          <a:p>
            <a:pPr marL="34290">
              <a:spcBef>
                <a:spcPts val="0"/>
              </a:spcBef>
            </a:pPr>
            <a:r>
              <a:rPr lang="en-US" sz="2000" dirty="0">
                <a:latin typeface="+mj-lt"/>
              </a:rPr>
              <a:t>1999, 1970 Unionization of Pharmacists: State Participation in Employer/Employee Relations </a:t>
            </a:r>
          </a:p>
          <a:p>
            <a:pPr marL="34290">
              <a:spcBef>
                <a:spcPts val="0"/>
              </a:spcBef>
            </a:pPr>
            <a:r>
              <a:rPr lang="en-US" sz="2000" dirty="0">
                <a:latin typeface="+mj-lt"/>
              </a:rPr>
              <a:t>1999, 1971 Unionization of Pharmacists</a:t>
            </a:r>
          </a:p>
          <a:p>
            <a:pPr marL="34290">
              <a:spcBef>
                <a:spcPts val="0"/>
              </a:spcBef>
            </a:pPr>
            <a:endParaRPr lang="en-US" sz="2200" b="1" dirty="0">
              <a:latin typeface="+mj-lt"/>
            </a:endParaRPr>
          </a:p>
          <a:p>
            <a:pPr marL="34290">
              <a:spcBef>
                <a:spcPts val="0"/>
              </a:spcBef>
            </a:pPr>
            <a:r>
              <a:rPr lang="en-US" sz="2200" b="1" dirty="0">
                <a:latin typeface="+mj-lt"/>
              </a:rPr>
              <a:t>Background Summary:</a:t>
            </a:r>
          </a:p>
          <a:p>
            <a:pPr marL="34290"/>
            <a:r>
              <a:rPr lang="en-US" sz="2200" dirty="0">
                <a:effectLst/>
                <a:latin typeface="+mj-lt"/>
                <a:ea typeface="Times New Roman" panose="02020603050405020304" pitchFamily="18" charset="0"/>
              </a:rPr>
              <a:t>In October of 2023, pharmacists’ right to collectively bargain received public attention following multiple major walkouts which cited steady decreases in pharmacists’ working environments as a threat to the profession.</a:t>
            </a:r>
            <a:r>
              <a:rPr lang="en-US" sz="2200" baseline="30000" dirty="0">
                <a:effectLst/>
                <a:latin typeface="+mj-lt"/>
                <a:ea typeface="Times New Roman" panose="02020603050405020304" pitchFamily="18" charset="0"/>
              </a:rPr>
              <a:t>1 </a:t>
            </a:r>
            <a:r>
              <a:rPr lang="en-US" sz="2200" dirty="0">
                <a:effectLst/>
                <a:latin typeface="+mj-lt"/>
                <a:ea typeface="Times New Roman" panose="02020603050405020304" pitchFamily="18" charset="0"/>
              </a:rPr>
              <a:t>APhA has existing policy related to collective bargaining to provide APhA leadership, staff, and members a uniform voice on the subject which may be insufficient. </a:t>
            </a:r>
            <a:endParaRPr lang="en-US" sz="2200" dirty="0"/>
          </a:p>
        </p:txBody>
      </p:sp>
      <p:sp>
        <p:nvSpPr>
          <p:cNvPr id="2" name="Title 1">
            <a:extLst>
              <a:ext uri="{FF2B5EF4-FFF2-40B4-BE49-F238E27FC236}">
                <a16:creationId xmlns:a16="http://schemas.microsoft.com/office/drawing/2014/main" id="{9D73F089-1DA4-4F31-B582-5EE247AC10D2}"/>
              </a:ext>
            </a:extLst>
          </p:cNvPr>
          <p:cNvSpPr>
            <a:spLocks noGrp="1"/>
          </p:cNvSpPr>
          <p:nvPr>
            <p:ph type="title"/>
          </p:nvPr>
        </p:nvSpPr>
        <p:spPr>
          <a:xfrm>
            <a:off x="444500" y="901311"/>
            <a:ext cx="6691086" cy="777136"/>
          </a:xfrm>
        </p:spPr>
        <p:txBody>
          <a:bodyPr anchor="t">
            <a:normAutofit/>
          </a:bodyPr>
          <a:lstStyle/>
          <a:p>
            <a:pPr>
              <a:lnSpc>
                <a:spcPct val="90000"/>
              </a:lnSpc>
            </a:pPr>
            <a:r>
              <a:rPr lang="en-US" sz="4800" dirty="0"/>
              <a:t>New Business Item #3</a:t>
            </a:r>
          </a:p>
        </p:txBody>
      </p:sp>
    </p:spTree>
    <p:extLst>
      <p:ext uri="{BB962C8B-B14F-4D97-AF65-F5344CB8AC3E}">
        <p14:creationId xmlns:p14="http://schemas.microsoft.com/office/powerpoint/2010/main" val="1578796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1">
            <a:extLst>
              <a:ext uri="{FF2B5EF4-FFF2-40B4-BE49-F238E27FC236}">
                <a16:creationId xmlns:a16="http://schemas.microsoft.com/office/drawing/2014/main" id="{0C1C145F-7134-4D92-905F-64C6289F020E}"/>
              </a:ext>
            </a:extLst>
          </p:cNvPr>
          <p:cNvSpPr>
            <a:spLocks noGrp="1"/>
          </p:cNvSpPr>
          <p:nvPr>
            <p:ph type="body" idx="1"/>
          </p:nvPr>
        </p:nvSpPr>
        <p:spPr>
          <a:xfrm>
            <a:off x="444500" y="1678447"/>
            <a:ext cx="10661304" cy="369332"/>
          </a:xfrm>
        </p:spPr>
        <p:txBody>
          <a:bodyPr/>
          <a:lstStyle/>
          <a:p>
            <a:r>
              <a:rPr lang="en-US" sz="2400" b="1" u="sng" baseline="0" dirty="0">
                <a:latin typeface="+mn-lt"/>
              </a:rPr>
              <a:t>2012, 1999 Collective Bargaining</a:t>
            </a:r>
          </a:p>
        </p:txBody>
      </p:sp>
      <p:sp>
        <p:nvSpPr>
          <p:cNvPr id="10" name="Slide Number Placeholder 2">
            <a:extLst>
              <a:ext uri="{FF2B5EF4-FFF2-40B4-BE49-F238E27FC236}">
                <a16:creationId xmlns:a16="http://schemas.microsoft.com/office/drawing/2014/main" id="{A44FC839-6185-4853-AFFD-0BAED2CB63AC}"/>
              </a:ext>
            </a:extLst>
          </p:cNvPr>
          <p:cNvSpPr>
            <a:spLocks noGrp="1"/>
          </p:cNvSpPr>
          <p:nvPr>
            <p:ph type="sldNum" sz="quarter" idx="7"/>
          </p:nvPr>
        </p:nvSpPr>
        <p:spPr>
          <a:xfrm>
            <a:off x="11480957" y="6400800"/>
            <a:ext cx="266543" cy="184666"/>
          </a:xfrm>
        </p:spPr>
        <p:txBody>
          <a:bodyPr/>
          <a:lstStyle/>
          <a:p>
            <a:pPr marL="38100">
              <a:spcBef>
                <a:spcPts val="10"/>
              </a:spcBef>
            </a:pPr>
            <a:fld id="{81D60167-4931-47E6-BA6A-407CBD079E47}" type="slidenum">
              <a:rPr lang="en-US" dirty="0"/>
              <a:pPr marL="38100">
                <a:spcBef>
                  <a:spcPts val="10"/>
                </a:spcBef>
              </a:pPr>
              <a:t>21</a:t>
            </a:fld>
            <a:endParaRPr lang="en-US"/>
          </a:p>
        </p:txBody>
      </p:sp>
      <p:sp>
        <p:nvSpPr>
          <p:cNvPr id="3" name="Content Placeholder 2">
            <a:extLst>
              <a:ext uri="{FF2B5EF4-FFF2-40B4-BE49-F238E27FC236}">
                <a16:creationId xmlns:a16="http://schemas.microsoft.com/office/drawing/2014/main" id="{49C190A1-CBF2-47ED-914E-1D8F892211C6}"/>
              </a:ext>
            </a:extLst>
          </p:cNvPr>
          <p:cNvSpPr>
            <a:spLocks noGrp="1"/>
          </p:cNvSpPr>
          <p:nvPr>
            <p:ph type="body" sz="quarter" idx="10"/>
          </p:nvPr>
        </p:nvSpPr>
        <p:spPr>
          <a:xfrm>
            <a:off x="458010" y="2272146"/>
            <a:ext cx="11061857" cy="2995968"/>
          </a:xfrm>
        </p:spPr>
        <p:txBody>
          <a:bodyPr wrap="square" numCol="1">
            <a:noAutofit/>
          </a:bodyPr>
          <a:lstStyle/>
          <a:p>
            <a:pPr marL="0" marR="0">
              <a:lnSpc>
                <a:spcPts val="24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lang="en-US" sz="2000" b="1" dirty="0">
                <a:solidFill>
                  <a:srgbClr val="312B7E"/>
                </a:solidFill>
              </a:rPr>
              <a:t>Introduced by </a:t>
            </a:r>
            <a:r>
              <a:rPr lang="en-US" sz="2000" b="1" u="sng" dirty="0">
                <a:solidFill>
                  <a:srgbClr val="312B7E"/>
                </a:solidFill>
                <a:effectLst/>
                <a:latin typeface="+mj-lt"/>
                <a:ea typeface="Times New Roman" panose="02020603050405020304" pitchFamily="18" charset="0"/>
              </a:rPr>
              <a:t>Stephanie Gernant, on behalf of APhA-APRS with support from APhA-APPM</a:t>
            </a:r>
            <a:endParaRPr lang="en-US" sz="2000" b="1" u="sng" dirty="0">
              <a:solidFill>
                <a:srgbClr val="312B7E"/>
              </a:solidFill>
              <a:latin typeface="+mj-lt"/>
              <a:ea typeface="Times New Roman" panose="02020603050405020304" pitchFamily="18" charset="0"/>
            </a:endParaRPr>
          </a:p>
          <a:p>
            <a:pPr marL="0" marR="0">
              <a:lnSpc>
                <a:spcPts val="24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endParaRPr lang="en-US" sz="1600" dirty="0"/>
          </a:p>
          <a:p>
            <a:pPr marL="34290">
              <a:spcBef>
                <a:spcPts val="0"/>
              </a:spcBef>
            </a:pPr>
            <a:r>
              <a:rPr lang="en-US" sz="2200" b="1" dirty="0">
                <a:latin typeface="+mj-lt"/>
              </a:rPr>
              <a:t>Motion: </a:t>
            </a:r>
            <a:r>
              <a:rPr lang="en-US" sz="2200" dirty="0">
                <a:latin typeface="+mj-lt"/>
              </a:rPr>
              <a:t>To adopt the following policy statement as written and part of the existing 2012, 2009 Collective Bargaining policy</a:t>
            </a:r>
          </a:p>
          <a:p>
            <a:pPr marL="34290">
              <a:spcBef>
                <a:spcPts val="0"/>
              </a:spcBef>
            </a:pPr>
            <a:endParaRPr lang="en-US" sz="1200" dirty="0">
              <a:solidFill>
                <a:srgbClr val="194978"/>
              </a:solidFill>
              <a:latin typeface="+mj-lt"/>
            </a:endParaRPr>
          </a:p>
          <a:p>
            <a:pPr marL="342900" marR="0" lvl="0" indent="-342900">
              <a:lnSpc>
                <a:spcPts val="2400"/>
              </a:lnSpc>
              <a:spcBef>
                <a:spcPts val="0"/>
              </a:spcBef>
              <a:spcAft>
                <a:spcPts val="0"/>
              </a:spcAft>
              <a:buFont typeface="+mj-lt"/>
              <a:buAutoNum type="arabicPeriod"/>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lang="en-US" sz="2000" u="sng" dirty="0">
                <a:solidFill>
                  <a:srgbClr val="FF0000"/>
                </a:solidFill>
                <a:effectLst/>
                <a:latin typeface="+mj-lt"/>
                <a:ea typeface="Times New Roman" panose="02020603050405020304" pitchFamily="18" charset="0"/>
              </a:rPr>
              <a:t>APhA affirms the United Nations’ Universal Declaration of Human Rights that collective bargaining is a fundamental human right.</a:t>
            </a:r>
            <a:endParaRPr lang="en-US" sz="2000" dirty="0">
              <a:effectLst/>
              <a:latin typeface="+mj-lt"/>
              <a:ea typeface="Times New Roman" panose="02020603050405020304" pitchFamily="18" charset="0"/>
            </a:endParaRPr>
          </a:p>
          <a:p>
            <a:pPr marL="491490" indent="-457200">
              <a:spcBef>
                <a:spcPts val="0"/>
              </a:spcBef>
              <a:buAutoNum type="arabicPeriod"/>
            </a:pPr>
            <a:endParaRPr lang="en-US" dirty="0"/>
          </a:p>
          <a:p>
            <a:pPr marL="342900" indent="-342900">
              <a:buFont typeface="+mj-lt"/>
              <a:buAutoNum type="arabicPeriod"/>
            </a:pPr>
            <a:r>
              <a:rPr lang="en-US" sz="2000" b="0" i="0" u="none" strike="noStrike" baseline="0" dirty="0">
                <a:solidFill>
                  <a:srgbClr val="000000"/>
                </a:solidFill>
                <a:latin typeface="+mj-lt"/>
              </a:rPr>
              <a:t>APhA supports pharmacists’ participation in organizations that promote the discretion or professional prerogatives exercised </a:t>
            </a:r>
            <a:r>
              <a:rPr lang="en-US" sz="2000" b="0" i="0" u="none" strike="noStrike" baseline="0" dirty="0">
                <a:solidFill>
                  <a:srgbClr val="221E1F"/>
                </a:solidFill>
                <a:latin typeface="+mj-lt"/>
              </a:rPr>
              <a:t>by pharmacists in their practice, including the provision of patient care.</a:t>
            </a:r>
          </a:p>
          <a:p>
            <a:pPr marL="342900" indent="-342900">
              <a:buFont typeface="+mj-lt"/>
              <a:buAutoNum type="arabicPeriod"/>
            </a:pPr>
            <a:endParaRPr lang="en-US" sz="1400" b="0" i="0" u="none" strike="noStrike" baseline="0" dirty="0">
              <a:solidFill>
                <a:srgbClr val="221E1F"/>
              </a:solidFill>
              <a:latin typeface="+mj-lt"/>
            </a:endParaRPr>
          </a:p>
          <a:p>
            <a:pPr marL="342900" indent="-342900">
              <a:buFont typeface="+mj-lt"/>
              <a:buAutoNum type="arabicPeriod"/>
            </a:pPr>
            <a:r>
              <a:rPr lang="en-US" sz="2000" b="0" i="0" u="none" strike="noStrike" baseline="0" dirty="0">
                <a:solidFill>
                  <a:srgbClr val="221E1F"/>
                </a:solidFill>
                <a:latin typeface="+mj-lt"/>
              </a:rPr>
              <a:t>APhA supports the rights of pharmacists to negotiate with their respective employers for working conditions that will foster compliance with the standards of patient care as established by the profession.</a:t>
            </a:r>
          </a:p>
          <a:p>
            <a:pPr marL="491490" indent="-457200">
              <a:spcBef>
                <a:spcPts val="0"/>
              </a:spcBef>
              <a:buAutoNum type="arabicPeriod"/>
            </a:pPr>
            <a:endParaRPr lang="en-US" sz="2200" dirty="0"/>
          </a:p>
        </p:txBody>
      </p:sp>
      <p:sp>
        <p:nvSpPr>
          <p:cNvPr id="2" name="Title 1">
            <a:extLst>
              <a:ext uri="{FF2B5EF4-FFF2-40B4-BE49-F238E27FC236}">
                <a16:creationId xmlns:a16="http://schemas.microsoft.com/office/drawing/2014/main" id="{9D73F089-1DA4-4F31-B582-5EE247AC10D2}"/>
              </a:ext>
            </a:extLst>
          </p:cNvPr>
          <p:cNvSpPr>
            <a:spLocks noGrp="1"/>
          </p:cNvSpPr>
          <p:nvPr>
            <p:ph type="title"/>
          </p:nvPr>
        </p:nvSpPr>
        <p:spPr>
          <a:xfrm>
            <a:off x="444500" y="901311"/>
            <a:ext cx="6691086" cy="777136"/>
          </a:xfrm>
        </p:spPr>
        <p:txBody>
          <a:bodyPr anchor="t">
            <a:normAutofit/>
          </a:bodyPr>
          <a:lstStyle/>
          <a:p>
            <a:pPr>
              <a:lnSpc>
                <a:spcPct val="90000"/>
              </a:lnSpc>
            </a:pPr>
            <a:r>
              <a:rPr lang="en-US" sz="4800" dirty="0"/>
              <a:t>New Business Item #3</a:t>
            </a:r>
          </a:p>
        </p:txBody>
      </p:sp>
      <p:sp>
        <p:nvSpPr>
          <p:cNvPr id="5" name="TextBox 4">
            <a:extLst>
              <a:ext uri="{FF2B5EF4-FFF2-40B4-BE49-F238E27FC236}">
                <a16:creationId xmlns:a16="http://schemas.microsoft.com/office/drawing/2014/main" id="{76598247-5D6A-C883-A273-2DD6C67980B8}"/>
              </a:ext>
            </a:extLst>
          </p:cNvPr>
          <p:cNvSpPr txBox="1"/>
          <p:nvPr/>
        </p:nvSpPr>
        <p:spPr>
          <a:xfrm>
            <a:off x="7989757" y="1048646"/>
            <a:ext cx="3808543" cy="461665"/>
          </a:xfrm>
          <a:prstGeom prst="rect">
            <a:avLst/>
          </a:prstGeom>
          <a:noFill/>
          <a:ln>
            <a:solidFill>
              <a:srgbClr val="B44198"/>
            </a:solidFill>
          </a:ln>
        </p:spPr>
        <p:txBody>
          <a:bodyPr wrap="square" rtlCol="0" anchor="ctr">
            <a:spAutoFit/>
          </a:bodyPr>
          <a:lstStyle/>
          <a:p>
            <a:pPr algn="ctr"/>
            <a:r>
              <a:rPr lang="en-US" sz="2400" b="1" dirty="0">
                <a:solidFill>
                  <a:srgbClr val="C333C6"/>
                </a:solidFill>
              </a:rPr>
              <a:t>TIME FOR DISCUSSION</a:t>
            </a:r>
          </a:p>
        </p:txBody>
      </p:sp>
      <p:cxnSp>
        <p:nvCxnSpPr>
          <p:cNvPr id="6" name="Straight Connector 5">
            <a:extLst>
              <a:ext uri="{FF2B5EF4-FFF2-40B4-BE49-F238E27FC236}">
                <a16:creationId xmlns:a16="http://schemas.microsoft.com/office/drawing/2014/main" id="{982428B8-5176-8514-DCF0-39835B90588C}"/>
              </a:ext>
            </a:extLst>
          </p:cNvPr>
          <p:cNvCxnSpPr/>
          <p:nvPr/>
        </p:nvCxnSpPr>
        <p:spPr>
          <a:xfrm>
            <a:off x="444500" y="4562573"/>
            <a:ext cx="11245287" cy="0"/>
          </a:xfrm>
          <a:prstGeom prst="line">
            <a:avLst/>
          </a:prstGeom>
          <a:ln w="76200">
            <a:solidFill>
              <a:srgbClr val="0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6770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1">
            <a:extLst>
              <a:ext uri="{FF2B5EF4-FFF2-40B4-BE49-F238E27FC236}">
                <a16:creationId xmlns:a16="http://schemas.microsoft.com/office/drawing/2014/main" id="{0C1C145F-7134-4D92-905F-64C6289F020E}"/>
              </a:ext>
            </a:extLst>
          </p:cNvPr>
          <p:cNvSpPr>
            <a:spLocks noGrp="1"/>
          </p:cNvSpPr>
          <p:nvPr>
            <p:ph type="body" idx="1"/>
          </p:nvPr>
        </p:nvSpPr>
        <p:spPr>
          <a:xfrm>
            <a:off x="444500" y="1678447"/>
            <a:ext cx="10661304" cy="738664"/>
          </a:xfrm>
        </p:spPr>
        <p:txBody>
          <a:bodyPr/>
          <a:lstStyle/>
          <a:p>
            <a:r>
              <a:rPr lang="en-US" sz="2400" b="1" u="sng" baseline="0" dirty="0">
                <a:latin typeface="+mn-lt"/>
              </a:rPr>
              <a:t>Pharmacists Roles in Sexually Transmitted Infection Prevention &amp; Treatment in Underserved Patients</a:t>
            </a:r>
          </a:p>
        </p:txBody>
      </p:sp>
      <p:sp>
        <p:nvSpPr>
          <p:cNvPr id="10" name="Slide Number Placeholder 2">
            <a:extLst>
              <a:ext uri="{FF2B5EF4-FFF2-40B4-BE49-F238E27FC236}">
                <a16:creationId xmlns:a16="http://schemas.microsoft.com/office/drawing/2014/main" id="{A44FC839-6185-4853-AFFD-0BAED2CB63AC}"/>
              </a:ext>
            </a:extLst>
          </p:cNvPr>
          <p:cNvSpPr>
            <a:spLocks noGrp="1"/>
          </p:cNvSpPr>
          <p:nvPr>
            <p:ph type="sldNum" sz="quarter" idx="7"/>
          </p:nvPr>
        </p:nvSpPr>
        <p:spPr>
          <a:xfrm>
            <a:off x="11480957" y="6400800"/>
            <a:ext cx="266543" cy="184666"/>
          </a:xfrm>
        </p:spPr>
        <p:txBody>
          <a:bodyPr/>
          <a:lstStyle/>
          <a:p>
            <a:pPr marL="38100">
              <a:spcBef>
                <a:spcPts val="10"/>
              </a:spcBef>
            </a:pPr>
            <a:fld id="{81D60167-4931-47E6-BA6A-407CBD079E47}" type="slidenum">
              <a:rPr lang="en-US" dirty="0"/>
              <a:pPr marL="38100">
                <a:spcBef>
                  <a:spcPts val="10"/>
                </a:spcBef>
              </a:pPr>
              <a:t>22</a:t>
            </a:fld>
            <a:endParaRPr lang="en-US"/>
          </a:p>
        </p:txBody>
      </p:sp>
      <p:sp>
        <p:nvSpPr>
          <p:cNvPr id="3" name="Content Placeholder 2">
            <a:extLst>
              <a:ext uri="{FF2B5EF4-FFF2-40B4-BE49-F238E27FC236}">
                <a16:creationId xmlns:a16="http://schemas.microsoft.com/office/drawing/2014/main" id="{49C190A1-CBF2-47ED-914E-1D8F892211C6}"/>
              </a:ext>
            </a:extLst>
          </p:cNvPr>
          <p:cNvSpPr>
            <a:spLocks noGrp="1"/>
          </p:cNvSpPr>
          <p:nvPr>
            <p:ph type="body" sz="quarter" idx="10"/>
          </p:nvPr>
        </p:nvSpPr>
        <p:spPr>
          <a:xfrm>
            <a:off x="458010" y="2505670"/>
            <a:ext cx="11061857" cy="2762443"/>
          </a:xfrm>
        </p:spPr>
        <p:txBody>
          <a:bodyPr wrap="square" numCol="1">
            <a:noAutofit/>
          </a:bodyPr>
          <a:lstStyle/>
          <a:p>
            <a:pPr marL="0" marR="0">
              <a:lnSpc>
                <a:spcPts val="24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lang="en-US" sz="2000" b="1" dirty="0">
                <a:solidFill>
                  <a:srgbClr val="312B7E"/>
                </a:solidFill>
              </a:rPr>
              <a:t>Introduced by </a:t>
            </a:r>
            <a:r>
              <a:rPr lang="en-US" sz="2000" b="1" u="sng" dirty="0" err="1">
                <a:solidFill>
                  <a:srgbClr val="312B7E"/>
                </a:solidFill>
                <a:effectLst/>
                <a:latin typeface="+mj-lt"/>
                <a:ea typeface="Times New Roman" panose="02020603050405020304" pitchFamily="18" charset="0"/>
              </a:rPr>
              <a:t>Mahwish</a:t>
            </a:r>
            <a:r>
              <a:rPr lang="en-US" sz="2000" b="1" u="sng" dirty="0">
                <a:solidFill>
                  <a:srgbClr val="312B7E"/>
                </a:solidFill>
                <a:effectLst/>
                <a:latin typeface="+mj-lt"/>
                <a:ea typeface="Times New Roman" panose="02020603050405020304" pitchFamily="18" charset="0"/>
              </a:rPr>
              <a:t> Yousaf, on behalf of APhA-APPM (CUP SIG)</a:t>
            </a:r>
            <a:endParaRPr lang="en-US" sz="2000" b="1" u="sng" dirty="0">
              <a:solidFill>
                <a:srgbClr val="312B7E"/>
              </a:solidFill>
              <a:latin typeface="+mj-lt"/>
              <a:ea typeface="Times New Roman" panose="02020603050405020304" pitchFamily="18" charset="0"/>
            </a:endParaRPr>
          </a:p>
          <a:p>
            <a:pPr marL="0" marR="0">
              <a:lnSpc>
                <a:spcPts val="24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endParaRPr lang="en-US" sz="1600" dirty="0"/>
          </a:p>
          <a:p>
            <a:pPr marL="34290">
              <a:spcBef>
                <a:spcPts val="0"/>
              </a:spcBef>
            </a:pPr>
            <a:r>
              <a:rPr lang="en-US" sz="2200" b="1" dirty="0">
                <a:latin typeface="+mj-lt"/>
              </a:rPr>
              <a:t>Motion: </a:t>
            </a:r>
            <a:r>
              <a:rPr lang="en-US" sz="2200" dirty="0">
                <a:latin typeface="+mj-lt"/>
              </a:rPr>
              <a:t>To adopt the following policy statements as written:</a:t>
            </a:r>
          </a:p>
          <a:p>
            <a:pPr marL="34290">
              <a:spcBef>
                <a:spcPts val="0"/>
              </a:spcBef>
            </a:pPr>
            <a:endParaRPr lang="en-US" sz="1800" dirty="0">
              <a:solidFill>
                <a:srgbClr val="194978"/>
              </a:solidFill>
              <a:latin typeface="+mj-lt"/>
            </a:endParaRPr>
          </a:p>
          <a:p>
            <a:pPr marL="342900" marR="0" lvl="0" indent="-342900">
              <a:lnSpc>
                <a:spcPct val="107000"/>
              </a:lnSpc>
              <a:spcBef>
                <a:spcPts val="0"/>
              </a:spcBef>
              <a:spcAft>
                <a:spcPts val="0"/>
              </a:spcAft>
              <a:buFont typeface="+mj-lt"/>
              <a:buAutoNum type="arabicPeriod"/>
            </a:pPr>
            <a:r>
              <a:rPr lang="en-US" sz="1800" dirty="0">
                <a:solidFill>
                  <a:srgbClr val="000000"/>
                </a:solidFill>
                <a:effectLst/>
                <a:latin typeface="+mj-lt"/>
                <a:ea typeface="Calibri" panose="020F0502020204030204" pitchFamily="34" charset="0"/>
              </a:rPr>
              <a:t>APhA recognizes that pharmacists play a vital role in improving outcomes in patients with or at risk of sexually transmitted infections, particularly in underserved patient populations. </a:t>
            </a:r>
          </a:p>
          <a:p>
            <a:pPr marL="342900" marR="0" lvl="0" indent="-342900">
              <a:lnSpc>
                <a:spcPct val="107000"/>
              </a:lnSpc>
              <a:spcBef>
                <a:spcPts val="0"/>
              </a:spcBef>
              <a:spcAft>
                <a:spcPts val="0"/>
              </a:spcAft>
              <a:buFont typeface="+mj-lt"/>
              <a:buAutoNum type="arabicPeriod"/>
            </a:pPr>
            <a:r>
              <a:rPr lang="en-US" sz="1800" dirty="0">
                <a:solidFill>
                  <a:srgbClr val="000000"/>
                </a:solidFill>
                <a:effectLst/>
                <a:latin typeface="+mj-lt"/>
                <a:ea typeface="Calibri" panose="020F0502020204030204" pitchFamily="34" charset="0"/>
              </a:rPr>
              <a:t>APhA supports the pharmacist's role in the development of education and resources, particularly for individuals with Sexually Transmitted Infections (STIs), Expedited Partner Therapy (EPT), Pre-Exposure Prophylaxis (</a:t>
            </a:r>
            <a:r>
              <a:rPr lang="en-US" sz="1800" dirty="0" err="1">
                <a:solidFill>
                  <a:srgbClr val="000000"/>
                </a:solidFill>
                <a:effectLst/>
                <a:latin typeface="+mj-lt"/>
                <a:ea typeface="Calibri" panose="020F0502020204030204" pitchFamily="34" charset="0"/>
              </a:rPr>
              <a:t>PrEP</a:t>
            </a:r>
            <a:r>
              <a:rPr lang="en-US" sz="1800" dirty="0">
                <a:solidFill>
                  <a:srgbClr val="000000"/>
                </a:solidFill>
                <a:effectLst/>
                <a:latin typeface="+mj-lt"/>
                <a:ea typeface="Calibri" panose="020F0502020204030204" pitchFamily="34" charset="0"/>
              </a:rPr>
              <a:t>), and Post-Exposure Prophylaxis (PEP) in order to increase awareness and access, particularly in underserved patient populations.</a:t>
            </a:r>
          </a:p>
          <a:p>
            <a:pPr marL="342900" marR="0" lvl="0" indent="-342900">
              <a:lnSpc>
                <a:spcPct val="107000"/>
              </a:lnSpc>
              <a:spcBef>
                <a:spcPts val="0"/>
              </a:spcBef>
              <a:spcAft>
                <a:spcPts val="0"/>
              </a:spcAft>
              <a:buFont typeface="+mj-lt"/>
              <a:buAutoNum type="arabicPeriod"/>
            </a:pPr>
            <a:r>
              <a:rPr lang="en-US" sz="1800" dirty="0">
                <a:solidFill>
                  <a:srgbClr val="000000"/>
                </a:solidFill>
                <a:effectLst/>
                <a:latin typeface="+mj-lt"/>
                <a:ea typeface="Calibri" panose="020F0502020204030204" pitchFamily="34" charset="0"/>
              </a:rPr>
              <a:t>APhA advocates for revision of state practice acts to permit pharmacists to provide timely pharmacotherapy for individuals with Sexually Transmitted Infections (STIs),  Expedited Partner Therapy (EPT), Pre-Exposure Prophylaxis (</a:t>
            </a:r>
            <a:r>
              <a:rPr lang="en-US" sz="1800" dirty="0" err="1">
                <a:solidFill>
                  <a:srgbClr val="000000"/>
                </a:solidFill>
                <a:effectLst/>
                <a:latin typeface="+mj-lt"/>
                <a:ea typeface="Calibri" panose="020F0502020204030204" pitchFamily="34" charset="0"/>
              </a:rPr>
              <a:t>PrEP</a:t>
            </a:r>
            <a:r>
              <a:rPr lang="en-US" sz="1800" dirty="0">
                <a:solidFill>
                  <a:srgbClr val="000000"/>
                </a:solidFill>
                <a:effectLst/>
                <a:latin typeface="+mj-lt"/>
                <a:ea typeface="Calibri" panose="020F0502020204030204" pitchFamily="34" charset="0"/>
              </a:rPr>
              <a:t>), and Post-Exposure Prophylaxis (PEP) therapy, particularly in under-served communities.</a:t>
            </a:r>
            <a:endParaRPr lang="en-US" sz="1800" dirty="0">
              <a:effectLst/>
              <a:latin typeface="+mj-lt"/>
              <a:ea typeface="Calibri" panose="020F0502020204030204" pitchFamily="34" charset="0"/>
            </a:endParaRPr>
          </a:p>
          <a:p>
            <a:pPr marL="491490" indent="-457200">
              <a:spcBef>
                <a:spcPts val="0"/>
              </a:spcBef>
              <a:buAutoNum type="arabicPeriod"/>
            </a:pPr>
            <a:endParaRPr lang="en-US" sz="2200" dirty="0"/>
          </a:p>
        </p:txBody>
      </p:sp>
      <p:sp>
        <p:nvSpPr>
          <p:cNvPr id="2" name="Title 1">
            <a:extLst>
              <a:ext uri="{FF2B5EF4-FFF2-40B4-BE49-F238E27FC236}">
                <a16:creationId xmlns:a16="http://schemas.microsoft.com/office/drawing/2014/main" id="{9D73F089-1DA4-4F31-B582-5EE247AC10D2}"/>
              </a:ext>
            </a:extLst>
          </p:cNvPr>
          <p:cNvSpPr>
            <a:spLocks noGrp="1"/>
          </p:cNvSpPr>
          <p:nvPr>
            <p:ph type="title"/>
          </p:nvPr>
        </p:nvSpPr>
        <p:spPr>
          <a:xfrm>
            <a:off x="444500" y="901311"/>
            <a:ext cx="6691086" cy="777136"/>
          </a:xfrm>
        </p:spPr>
        <p:txBody>
          <a:bodyPr anchor="t">
            <a:normAutofit/>
          </a:bodyPr>
          <a:lstStyle/>
          <a:p>
            <a:pPr>
              <a:lnSpc>
                <a:spcPct val="90000"/>
              </a:lnSpc>
            </a:pPr>
            <a:r>
              <a:rPr lang="en-US" sz="4800" dirty="0"/>
              <a:t>New Business Item #4</a:t>
            </a:r>
          </a:p>
        </p:txBody>
      </p:sp>
    </p:spTree>
    <p:extLst>
      <p:ext uri="{BB962C8B-B14F-4D97-AF65-F5344CB8AC3E}">
        <p14:creationId xmlns:p14="http://schemas.microsoft.com/office/powerpoint/2010/main" val="1256210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1">
            <a:extLst>
              <a:ext uri="{FF2B5EF4-FFF2-40B4-BE49-F238E27FC236}">
                <a16:creationId xmlns:a16="http://schemas.microsoft.com/office/drawing/2014/main" id="{0C1C145F-7134-4D92-905F-64C6289F020E}"/>
              </a:ext>
            </a:extLst>
          </p:cNvPr>
          <p:cNvSpPr>
            <a:spLocks noGrp="1"/>
          </p:cNvSpPr>
          <p:nvPr>
            <p:ph type="body" idx="1"/>
          </p:nvPr>
        </p:nvSpPr>
        <p:spPr>
          <a:xfrm>
            <a:off x="444500" y="1678447"/>
            <a:ext cx="10661304" cy="738664"/>
          </a:xfrm>
        </p:spPr>
        <p:txBody>
          <a:bodyPr/>
          <a:lstStyle/>
          <a:p>
            <a:r>
              <a:rPr lang="en-US" sz="2400" b="1" u="sng" baseline="0" dirty="0">
                <a:latin typeface="+mn-lt"/>
              </a:rPr>
              <a:t>Pharmacists Roles in Sexually Transmitted Infection Prevention &amp; Treatment in Underserved Patients</a:t>
            </a:r>
          </a:p>
        </p:txBody>
      </p:sp>
      <p:sp>
        <p:nvSpPr>
          <p:cNvPr id="10" name="Slide Number Placeholder 2">
            <a:extLst>
              <a:ext uri="{FF2B5EF4-FFF2-40B4-BE49-F238E27FC236}">
                <a16:creationId xmlns:a16="http://schemas.microsoft.com/office/drawing/2014/main" id="{A44FC839-6185-4853-AFFD-0BAED2CB63AC}"/>
              </a:ext>
            </a:extLst>
          </p:cNvPr>
          <p:cNvSpPr>
            <a:spLocks noGrp="1"/>
          </p:cNvSpPr>
          <p:nvPr>
            <p:ph type="sldNum" sz="quarter" idx="7"/>
          </p:nvPr>
        </p:nvSpPr>
        <p:spPr>
          <a:xfrm>
            <a:off x="11480957" y="6400800"/>
            <a:ext cx="266543" cy="184666"/>
          </a:xfrm>
        </p:spPr>
        <p:txBody>
          <a:bodyPr/>
          <a:lstStyle/>
          <a:p>
            <a:pPr marL="38100">
              <a:spcBef>
                <a:spcPts val="10"/>
              </a:spcBef>
            </a:pPr>
            <a:fld id="{81D60167-4931-47E6-BA6A-407CBD079E47}" type="slidenum">
              <a:rPr lang="en-US" dirty="0"/>
              <a:pPr marL="38100">
                <a:spcBef>
                  <a:spcPts val="10"/>
                </a:spcBef>
              </a:pPr>
              <a:t>23</a:t>
            </a:fld>
            <a:endParaRPr lang="en-US"/>
          </a:p>
        </p:txBody>
      </p:sp>
      <p:sp>
        <p:nvSpPr>
          <p:cNvPr id="3" name="Content Placeholder 2">
            <a:extLst>
              <a:ext uri="{FF2B5EF4-FFF2-40B4-BE49-F238E27FC236}">
                <a16:creationId xmlns:a16="http://schemas.microsoft.com/office/drawing/2014/main" id="{49C190A1-CBF2-47ED-914E-1D8F892211C6}"/>
              </a:ext>
            </a:extLst>
          </p:cNvPr>
          <p:cNvSpPr>
            <a:spLocks noGrp="1"/>
          </p:cNvSpPr>
          <p:nvPr>
            <p:ph type="body" sz="quarter" idx="10"/>
          </p:nvPr>
        </p:nvSpPr>
        <p:spPr>
          <a:xfrm>
            <a:off x="458010" y="2505670"/>
            <a:ext cx="11061857" cy="4079796"/>
          </a:xfrm>
        </p:spPr>
        <p:txBody>
          <a:bodyPr wrap="square" numCol="1">
            <a:noAutofit/>
          </a:bodyPr>
          <a:lstStyle/>
          <a:p>
            <a:pPr marL="0" marR="0">
              <a:lnSpc>
                <a:spcPts val="24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lang="en-US" sz="2000" b="1" dirty="0">
                <a:solidFill>
                  <a:srgbClr val="312B7E"/>
                </a:solidFill>
              </a:rPr>
              <a:t>Introduced by </a:t>
            </a:r>
            <a:r>
              <a:rPr lang="en-US" sz="2000" b="1" u="sng" dirty="0" err="1">
                <a:solidFill>
                  <a:srgbClr val="312B7E"/>
                </a:solidFill>
                <a:effectLst/>
                <a:latin typeface="+mj-lt"/>
                <a:ea typeface="Times New Roman" panose="02020603050405020304" pitchFamily="18" charset="0"/>
              </a:rPr>
              <a:t>Mahwish</a:t>
            </a:r>
            <a:r>
              <a:rPr lang="en-US" sz="2000" b="1" u="sng" dirty="0">
                <a:solidFill>
                  <a:srgbClr val="312B7E"/>
                </a:solidFill>
                <a:effectLst/>
                <a:latin typeface="+mj-lt"/>
                <a:ea typeface="Times New Roman" panose="02020603050405020304" pitchFamily="18" charset="0"/>
              </a:rPr>
              <a:t> Yousaf, on behalf of APhA-APPM (CUP SIG)</a:t>
            </a:r>
            <a:endParaRPr lang="en-US" sz="2000" b="1" u="sng" dirty="0">
              <a:solidFill>
                <a:srgbClr val="312B7E"/>
              </a:solidFill>
              <a:latin typeface="+mj-lt"/>
              <a:ea typeface="Times New Roman" panose="02020603050405020304" pitchFamily="18" charset="0"/>
            </a:endParaRPr>
          </a:p>
          <a:p>
            <a:pPr marL="34290">
              <a:spcBef>
                <a:spcPts val="0"/>
              </a:spcBef>
            </a:pPr>
            <a:endParaRPr lang="en-US" sz="1200" b="1" dirty="0">
              <a:latin typeface="+mj-lt"/>
            </a:endParaRPr>
          </a:p>
          <a:p>
            <a:pPr marL="34290">
              <a:spcBef>
                <a:spcPts val="0"/>
              </a:spcBef>
            </a:pPr>
            <a:r>
              <a:rPr lang="en-US" sz="2200" b="1" dirty="0">
                <a:latin typeface="+mj-lt"/>
              </a:rPr>
              <a:t>Related Policy </a:t>
            </a:r>
            <a:r>
              <a:rPr lang="en-US" sz="2200" dirty="0">
                <a:latin typeface="+mj-lt"/>
              </a:rPr>
              <a:t>(</a:t>
            </a:r>
            <a:r>
              <a:rPr lang="en-US" sz="2200" i="1" dirty="0">
                <a:latin typeface="+mj-lt"/>
              </a:rPr>
              <a:t>see NBI for full list</a:t>
            </a:r>
            <a:r>
              <a:rPr lang="en-US" sz="2200" dirty="0">
                <a:latin typeface="+mj-lt"/>
              </a:rPr>
              <a:t>)</a:t>
            </a:r>
            <a:r>
              <a:rPr lang="en-US" sz="2200" b="1" dirty="0">
                <a:latin typeface="+mj-lt"/>
              </a:rPr>
              <a:t>:</a:t>
            </a:r>
          </a:p>
          <a:p>
            <a:pPr marL="34290">
              <a:spcBef>
                <a:spcPts val="0"/>
              </a:spcBef>
            </a:pPr>
            <a:r>
              <a:rPr lang="en-US" sz="2000" dirty="0">
                <a:latin typeface="+mj-lt"/>
              </a:rPr>
              <a:t>2017 Patient Access to Pharmacist-Prescribed Medications </a:t>
            </a:r>
          </a:p>
          <a:p>
            <a:pPr marL="34290">
              <a:spcBef>
                <a:spcPts val="0"/>
              </a:spcBef>
            </a:pPr>
            <a:r>
              <a:rPr lang="en-US" sz="2000" dirty="0">
                <a:latin typeface="+mj-lt"/>
              </a:rPr>
              <a:t>2009 Disparities in Health Care </a:t>
            </a:r>
          </a:p>
          <a:p>
            <a:pPr marL="34290">
              <a:spcBef>
                <a:spcPts val="0"/>
              </a:spcBef>
            </a:pPr>
            <a:r>
              <a:rPr lang="en-US" sz="2000" dirty="0">
                <a:latin typeface="+mj-lt"/>
              </a:rPr>
              <a:t>2012, 2005, 1992 The Role of Pharmacists in Public Health Awareness </a:t>
            </a:r>
          </a:p>
          <a:p>
            <a:pPr marL="34290">
              <a:spcBef>
                <a:spcPts val="0"/>
              </a:spcBef>
            </a:pPr>
            <a:r>
              <a:rPr lang="en-US" sz="2000" dirty="0">
                <a:latin typeface="+mj-lt"/>
              </a:rPr>
              <a:t>2020 Providing Affordable and Comprehensive Pharmacy Services to the Underserved</a:t>
            </a:r>
          </a:p>
          <a:p>
            <a:pPr marL="34290">
              <a:spcBef>
                <a:spcPts val="0"/>
              </a:spcBef>
            </a:pPr>
            <a:endParaRPr lang="en-US" sz="1400" b="1" dirty="0">
              <a:latin typeface="+mj-lt"/>
            </a:endParaRPr>
          </a:p>
          <a:p>
            <a:pPr marL="34290">
              <a:spcBef>
                <a:spcPts val="0"/>
              </a:spcBef>
            </a:pPr>
            <a:r>
              <a:rPr lang="en-US" sz="2200" b="1" dirty="0">
                <a:latin typeface="+mj-lt"/>
              </a:rPr>
              <a:t>Background Summary:</a:t>
            </a:r>
          </a:p>
          <a:p>
            <a:pPr marL="34290"/>
            <a:r>
              <a:rPr lang="en-US" sz="2000" dirty="0">
                <a:effectLst/>
                <a:latin typeface="+mj-lt"/>
                <a:ea typeface="Times New Roman" panose="02020603050405020304" pitchFamily="18" charset="0"/>
              </a:rPr>
              <a:t>Expedited partner therapy (EPT) for chlamydia or gonorrhea treatment, HIV pre-exposure prophylaxis (</a:t>
            </a:r>
            <a:r>
              <a:rPr lang="en-US" sz="2000" dirty="0" err="1">
                <a:effectLst/>
                <a:latin typeface="+mj-lt"/>
                <a:ea typeface="Times New Roman" panose="02020603050405020304" pitchFamily="18" charset="0"/>
              </a:rPr>
              <a:t>PrEP</a:t>
            </a:r>
            <a:r>
              <a:rPr lang="en-US" sz="2000" dirty="0">
                <a:effectLst/>
                <a:latin typeface="+mj-lt"/>
                <a:ea typeface="Times New Roman" panose="02020603050405020304" pitchFamily="18" charset="0"/>
              </a:rPr>
              <a:t>), and post-exposure prophylaxis (PEP) services play a critical role in public health. Expanding access to these services through pharmacists could have a profound impact on reducing the spread of sexually transmitted infections (STIs), preventing HIV infections, and improving overall community health.</a:t>
            </a:r>
            <a:endParaRPr lang="en-US" sz="2000" dirty="0"/>
          </a:p>
        </p:txBody>
      </p:sp>
      <p:sp>
        <p:nvSpPr>
          <p:cNvPr id="2" name="Title 1">
            <a:extLst>
              <a:ext uri="{FF2B5EF4-FFF2-40B4-BE49-F238E27FC236}">
                <a16:creationId xmlns:a16="http://schemas.microsoft.com/office/drawing/2014/main" id="{9D73F089-1DA4-4F31-B582-5EE247AC10D2}"/>
              </a:ext>
            </a:extLst>
          </p:cNvPr>
          <p:cNvSpPr>
            <a:spLocks noGrp="1"/>
          </p:cNvSpPr>
          <p:nvPr>
            <p:ph type="title"/>
          </p:nvPr>
        </p:nvSpPr>
        <p:spPr>
          <a:xfrm>
            <a:off x="444500" y="901311"/>
            <a:ext cx="6691086" cy="777136"/>
          </a:xfrm>
        </p:spPr>
        <p:txBody>
          <a:bodyPr anchor="t">
            <a:normAutofit/>
          </a:bodyPr>
          <a:lstStyle/>
          <a:p>
            <a:pPr>
              <a:lnSpc>
                <a:spcPct val="90000"/>
              </a:lnSpc>
            </a:pPr>
            <a:r>
              <a:rPr lang="en-US" sz="4800" dirty="0"/>
              <a:t>New Business Item #4</a:t>
            </a:r>
          </a:p>
        </p:txBody>
      </p:sp>
    </p:spTree>
    <p:extLst>
      <p:ext uri="{BB962C8B-B14F-4D97-AF65-F5344CB8AC3E}">
        <p14:creationId xmlns:p14="http://schemas.microsoft.com/office/powerpoint/2010/main" val="2132707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1">
            <a:extLst>
              <a:ext uri="{FF2B5EF4-FFF2-40B4-BE49-F238E27FC236}">
                <a16:creationId xmlns:a16="http://schemas.microsoft.com/office/drawing/2014/main" id="{0C1C145F-7134-4D92-905F-64C6289F020E}"/>
              </a:ext>
            </a:extLst>
          </p:cNvPr>
          <p:cNvSpPr>
            <a:spLocks noGrp="1"/>
          </p:cNvSpPr>
          <p:nvPr>
            <p:ph type="body" idx="1"/>
          </p:nvPr>
        </p:nvSpPr>
        <p:spPr>
          <a:xfrm>
            <a:off x="444500" y="1678447"/>
            <a:ext cx="10661304" cy="738664"/>
          </a:xfrm>
        </p:spPr>
        <p:txBody>
          <a:bodyPr/>
          <a:lstStyle/>
          <a:p>
            <a:r>
              <a:rPr lang="en-US" sz="2400" b="1" u="sng" baseline="0" dirty="0">
                <a:latin typeface="+mn-lt"/>
              </a:rPr>
              <a:t>Pharmacists Roles in Sexually Transmitted Infection Prevention &amp; Treatment in Underserved Patients</a:t>
            </a:r>
          </a:p>
        </p:txBody>
      </p:sp>
      <p:sp>
        <p:nvSpPr>
          <p:cNvPr id="10" name="Slide Number Placeholder 2">
            <a:extLst>
              <a:ext uri="{FF2B5EF4-FFF2-40B4-BE49-F238E27FC236}">
                <a16:creationId xmlns:a16="http://schemas.microsoft.com/office/drawing/2014/main" id="{A44FC839-6185-4853-AFFD-0BAED2CB63AC}"/>
              </a:ext>
            </a:extLst>
          </p:cNvPr>
          <p:cNvSpPr>
            <a:spLocks noGrp="1"/>
          </p:cNvSpPr>
          <p:nvPr>
            <p:ph type="sldNum" sz="quarter" idx="7"/>
          </p:nvPr>
        </p:nvSpPr>
        <p:spPr>
          <a:xfrm>
            <a:off x="11480957" y="6400800"/>
            <a:ext cx="266543" cy="184666"/>
          </a:xfrm>
        </p:spPr>
        <p:txBody>
          <a:bodyPr/>
          <a:lstStyle/>
          <a:p>
            <a:pPr marL="38100">
              <a:spcBef>
                <a:spcPts val="10"/>
              </a:spcBef>
            </a:pPr>
            <a:fld id="{81D60167-4931-47E6-BA6A-407CBD079E47}" type="slidenum">
              <a:rPr lang="en-US" dirty="0"/>
              <a:pPr marL="38100">
                <a:spcBef>
                  <a:spcPts val="10"/>
                </a:spcBef>
              </a:pPr>
              <a:t>24</a:t>
            </a:fld>
            <a:endParaRPr lang="en-US"/>
          </a:p>
        </p:txBody>
      </p:sp>
      <p:sp>
        <p:nvSpPr>
          <p:cNvPr id="3" name="Content Placeholder 2">
            <a:extLst>
              <a:ext uri="{FF2B5EF4-FFF2-40B4-BE49-F238E27FC236}">
                <a16:creationId xmlns:a16="http://schemas.microsoft.com/office/drawing/2014/main" id="{49C190A1-CBF2-47ED-914E-1D8F892211C6}"/>
              </a:ext>
            </a:extLst>
          </p:cNvPr>
          <p:cNvSpPr>
            <a:spLocks noGrp="1"/>
          </p:cNvSpPr>
          <p:nvPr>
            <p:ph type="body" sz="quarter" idx="10"/>
          </p:nvPr>
        </p:nvSpPr>
        <p:spPr>
          <a:xfrm>
            <a:off x="458010" y="2505670"/>
            <a:ext cx="11061857" cy="2762443"/>
          </a:xfrm>
        </p:spPr>
        <p:txBody>
          <a:bodyPr wrap="square" numCol="1">
            <a:noAutofit/>
          </a:bodyPr>
          <a:lstStyle/>
          <a:p>
            <a:pPr marL="0" marR="0">
              <a:lnSpc>
                <a:spcPts val="24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lang="en-US" sz="2000" b="1" dirty="0">
                <a:solidFill>
                  <a:srgbClr val="312B7E"/>
                </a:solidFill>
              </a:rPr>
              <a:t>Introduced by </a:t>
            </a:r>
            <a:r>
              <a:rPr lang="en-US" sz="2000" b="1" u="sng" dirty="0" err="1">
                <a:solidFill>
                  <a:srgbClr val="312B7E"/>
                </a:solidFill>
                <a:effectLst/>
                <a:latin typeface="+mj-lt"/>
                <a:ea typeface="Times New Roman" panose="02020603050405020304" pitchFamily="18" charset="0"/>
              </a:rPr>
              <a:t>Mahwish</a:t>
            </a:r>
            <a:r>
              <a:rPr lang="en-US" sz="2000" b="1" u="sng" dirty="0">
                <a:solidFill>
                  <a:srgbClr val="312B7E"/>
                </a:solidFill>
                <a:effectLst/>
                <a:latin typeface="+mj-lt"/>
                <a:ea typeface="Times New Roman" panose="02020603050405020304" pitchFamily="18" charset="0"/>
              </a:rPr>
              <a:t> Yousaf, on behalf of APhA-APPM (CUP SIG)</a:t>
            </a:r>
            <a:endParaRPr lang="en-US" sz="2000" b="1" u="sng" dirty="0">
              <a:solidFill>
                <a:srgbClr val="312B7E"/>
              </a:solidFill>
              <a:latin typeface="+mj-lt"/>
              <a:ea typeface="Times New Roman" panose="02020603050405020304" pitchFamily="18" charset="0"/>
            </a:endParaRPr>
          </a:p>
          <a:p>
            <a:pPr marL="0" marR="0">
              <a:lnSpc>
                <a:spcPts val="24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endParaRPr lang="en-US" sz="1600" dirty="0"/>
          </a:p>
          <a:p>
            <a:pPr marL="34290">
              <a:spcBef>
                <a:spcPts val="0"/>
              </a:spcBef>
            </a:pPr>
            <a:r>
              <a:rPr lang="en-US" sz="2200" b="1" dirty="0">
                <a:latin typeface="+mj-lt"/>
              </a:rPr>
              <a:t>Motion: </a:t>
            </a:r>
            <a:r>
              <a:rPr lang="en-US" sz="2200" dirty="0">
                <a:latin typeface="+mj-lt"/>
              </a:rPr>
              <a:t>To adopt the following policy statement as written:</a:t>
            </a:r>
          </a:p>
          <a:p>
            <a:pPr marL="34290">
              <a:spcBef>
                <a:spcPts val="0"/>
              </a:spcBef>
            </a:pPr>
            <a:endParaRPr lang="en-US" sz="1800" dirty="0">
              <a:solidFill>
                <a:srgbClr val="194978"/>
              </a:solidFill>
              <a:latin typeface="+mj-lt"/>
            </a:endParaRPr>
          </a:p>
          <a:p>
            <a:pPr marL="342900" marR="0" lvl="0" indent="-342900">
              <a:lnSpc>
                <a:spcPct val="107000"/>
              </a:lnSpc>
              <a:spcBef>
                <a:spcPts val="0"/>
              </a:spcBef>
              <a:spcAft>
                <a:spcPts val="0"/>
              </a:spcAft>
              <a:buFont typeface="+mj-lt"/>
              <a:buAutoNum type="arabicPeriod"/>
            </a:pPr>
            <a:r>
              <a:rPr lang="en-US" sz="1800" dirty="0">
                <a:solidFill>
                  <a:srgbClr val="000000"/>
                </a:solidFill>
                <a:effectLst/>
                <a:latin typeface="+mj-lt"/>
                <a:ea typeface="Calibri" panose="020F0502020204030204" pitchFamily="34" charset="0"/>
              </a:rPr>
              <a:t>APhA recognizes that pharmacists play a vital role in improving outcomes in patients with or at risk of sexually transmitted infections, particularly in underserved patient populations. </a:t>
            </a:r>
          </a:p>
          <a:p>
            <a:pPr marL="342900" marR="0" lvl="0" indent="-342900">
              <a:lnSpc>
                <a:spcPct val="107000"/>
              </a:lnSpc>
              <a:spcBef>
                <a:spcPts val="0"/>
              </a:spcBef>
              <a:spcAft>
                <a:spcPts val="0"/>
              </a:spcAft>
              <a:buFont typeface="+mj-lt"/>
              <a:buAutoNum type="arabicPeriod"/>
            </a:pPr>
            <a:r>
              <a:rPr lang="en-US" sz="1800" dirty="0">
                <a:solidFill>
                  <a:srgbClr val="000000"/>
                </a:solidFill>
                <a:effectLst/>
                <a:latin typeface="+mj-lt"/>
                <a:ea typeface="Calibri" panose="020F0502020204030204" pitchFamily="34" charset="0"/>
              </a:rPr>
              <a:t>APhA supports the pharmacist's role in the development of education and resources, particularly for individuals with Sexually Transmitted Infections (STIs), Expedited Partner Therapy (EPT), Pre-Exposure Prophylaxis (</a:t>
            </a:r>
            <a:r>
              <a:rPr lang="en-US" sz="1800" dirty="0" err="1">
                <a:solidFill>
                  <a:srgbClr val="000000"/>
                </a:solidFill>
                <a:effectLst/>
                <a:latin typeface="+mj-lt"/>
                <a:ea typeface="Calibri" panose="020F0502020204030204" pitchFamily="34" charset="0"/>
              </a:rPr>
              <a:t>PrEP</a:t>
            </a:r>
            <a:r>
              <a:rPr lang="en-US" sz="1800" dirty="0">
                <a:solidFill>
                  <a:srgbClr val="000000"/>
                </a:solidFill>
                <a:effectLst/>
                <a:latin typeface="+mj-lt"/>
                <a:ea typeface="Calibri" panose="020F0502020204030204" pitchFamily="34" charset="0"/>
              </a:rPr>
              <a:t>), and Post-Exposure Prophylaxis (PEP) in order to increase awareness and access, particularly in underserved patient populations.</a:t>
            </a:r>
          </a:p>
          <a:p>
            <a:pPr marL="342900" marR="0" lvl="0" indent="-342900">
              <a:lnSpc>
                <a:spcPct val="107000"/>
              </a:lnSpc>
              <a:spcBef>
                <a:spcPts val="0"/>
              </a:spcBef>
              <a:spcAft>
                <a:spcPts val="0"/>
              </a:spcAft>
              <a:buFont typeface="+mj-lt"/>
              <a:buAutoNum type="arabicPeriod"/>
            </a:pPr>
            <a:r>
              <a:rPr lang="en-US" sz="1800" dirty="0">
                <a:solidFill>
                  <a:srgbClr val="000000"/>
                </a:solidFill>
                <a:effectLst/>
                <a:latin typeface="+mj-lt"/>
                <a:ea typeface="Calibri" panose="020F0502020204030204" pitchFamily="34" charset="0"/>
              </a:rPr>
              <a:t>APhA advocates for revision of state practice acts to permit pharmacists to provide timely pharmacotherapy for individuals with Sexually Transmitted Infections (STIs),  Expedited Partner Therapy (EPT), Pre-Exposure Prophylaxis (</a:t>
            </a:r>
            <a:r>
              <a:rPr lang="en-US" sz="1800" dirty="0" err="1">
                <a:solidFill>
                  <a:srgbClr val="000000"/>
                </a:solidFill>
                <a:effectLst/>
                <a:latin typeface="+mj-lt"/>
                <a:ea typeface="Calibri" panose="020F0502020204030204" pitchFamily="34" charset="0"/>
              </a:rPr>
              <a:t>PrEP</a:t>
            </a:r>
            <a:r>
              <a:rPr lang="en-US" sz="1800" dirty="0">
                <a:solidFill>
                  <a:srgbClr val="000000"/>
                </a:solidFill>
                <a:effectLst/>
                <a:latin typeface="+mj-lt"/>
                <a:ea typeface="Calibri" panose="020F0502020204030204" pitchFamily="34" charset="0"/>
              </a:rPr>
              <a:t>), and Post-Exposure Prophylaxis (PEP) therapy, particularly in under-served communities.</a:t>
            </a:r>
            <a:endParaRPr lang="en-US" sz="1800" dirty="0">
              <a:effectLst/>
              <a:latin typeface="+mj-lt"/>
              <a:ea typeface="Calibri" panose="020F0502020204030204" pitchFamily="34" charset="0"/>
            </a:endParaRPr>
          </a:p>
          <a:p>
            <a:pPr marL="491490" indent="-457200">
              <a:spcBef>
                <a:spcPts val="0"/>
              </a:spcBef>
              <a:buAutoNum type="arabicPeriod"/>
            </a:pPr>
            <a:endParaRPr lang="en-US" sz="2200" dirty="0"/>
          </a:p>
        </p:txBody>
      </p:sp>
      <p:sp>
        <p:nvSpPr>
          <p:cNvPr id="2" name="Title 1">
            <a:extLst>
              <a:ext uri="{FF2B5EF4-FFF2-40B4-BE49-F238E27FC236}">
                <a16:creationId xmlns:a16="http://schemas.microsoft.com/office/drawing/2014/main" id="{9D73F089-1DA4-4F31-B582-5EE247AC10D2}"/>
              </a:ext>
            </a:extLst>
          </p:cNvPr>
          <p:cNvSpPr>
            <a:spLocks noGrp="1"/>
          </p:cNvSpPr>
          <p:nvPr>
            <p:ph type="title"/>
          </p:nvPr>
        </p:nvSpPr>
        <p:spPr>
          <a:xfrm>
            <a:off x="444500" y="901311"/>
            <a:ext cx="6691086" cy="777136"/>
          </a:xfrm>
        </p:spPr>
        <p:txBody>
          <a:bodyPr anchor="t">
            <a:normAutofit/>
          </a:bodyPr>
          <a:lstStyle/>
          <a:p>
            <a:pPr>
              <a:lnSpc>
                <a:spcPct val="90000"/>
              </a:lnSpc>
            </a:pPr>
            <a:r>
              <a:rPr lang="en-US" sz="4800" dirty="0"/>
              <a:t>New Business Item #4</a:t>
            </a:r>
          </a:p>
        </p:txBody>
      </p:sp>
      <p:sp>
        <p:nvSpPr>
          <p:cNvPr id="4" name="TextBox 3">
            <a:extLst>
              <a:ext uri="{FF2B5EF4-FFF2-40B4-BE49-F238E27FC236}">
                <a16:creationId xmlns:a16="http://schemas.microsoft.com/office/drawing/2014/main" id="{0DE5C1F8-4B0F-3BFD-DCE7-DF3978EBAABD}"/>
              </a:ext>
            </a:extLst>
          </p:cNvPr>
          <p:cNvSpPr txBox="1"/>
          <p:nvPr/>
        </p:nvSpPr>
        <p:spPr>
          <a:xfrm>
            <a:off x="7989757" y="1048646"/>
            <a:ext cx="3808543" cy="461665"/>
          </a:xfrm>
          <a:prstGeom prst="rect">
            <a:avLst/>
          </a:prstGeom>
          <a:noFill/>
          <a:ln>
            <a:solidFill>
              <a:srgbClr val="B44198"/>
            </a:solidFill>
          </a:ln>
        </p:spPr>
        <p:txBody>
          <a:bodyPr wrap="square" rtlCol="0" anchor="ctr">
            <a:spAutoFit/>
          </a:bodyPr>
          <a:lstStyle/>
          <a:p>
            <a:pPr algn="ctr"/>
            <a:r>
              <a:rPr lang="en-US" sz="2400" b="1" dirty="0">
                <a:solidFill>
                  <a:srgbClr val="C333C6"/>
                </a:solidFill>
              </a:rPr>
              <a:t>TIME FOR DISCUSSION</a:t>
            </a:r>
          </a:p>
        </p:txBody>
      </p:sp>
    </p:spTree>
    <p:extLst>
      <p:ext uri="{BB962C8B-B14F-4D97-AF65-F5344CB8AC3E}">
        <p14:creationId xmlns:p14="http://schemas.microsoft.com/office/powerpoint/2010/main" val="1717722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1">
            <a:extLst>
              <a:ext uri="{FF2B5EF4-FFF2-40B4-BE49-F238E27FC236}">
                <a16:creationId xmlns:a16="http://schemas.microsoft.com/office/drawing/2014/main" id="{0C1C145F-7134-4D92-905F-64C6289F020E}"/>
              </a:ext>
            </a:extLst>
          </p:cNvPr>
          <p:cNvSpPr>
            <a:spLocks noGrp="1"/>
          </p:cNvSpPr>
          <p:nvPr>
            <p:ph type="body" idx="1"/>
          </p:nvPr>
        </p:nvSpPr>
        <p:spPr>
          <a:xfrm>
            <a:off x="444500" y="1678447"/>
            <a:ext cx="10661304" cy="369332"/>
          </a:xfrm>
        </p:spPr>
        <p:txBody>
          <a:bodyPr/>
          <a:lstStyle/>
          <a:p>
            <a:r>
              <a:rPr lang="en-US" sz="2400" b="1" u="sng" baseline="0" dirty="0">
                <a:latin typeface="+mn-lt"/>
              </a:rPr>
              <a:t>Access to Radiopharmaceuticals</a:t>
            </a:r>
          </a:p>
        </p:txBody>
      </p:sp>
      <p:sp>
        <p:nvSpPr>
          <p:cNvPr id="10" name="Slide Number Placeholder 2">
            <a:extLst>
              <a:ext uri="{FF2B5EF4-FFF2-40B4-BE49-F238E27FC236}">
                <a16:creationId xmlns:a16="http://schemas.microsoft.com/office/drawing/2014/main" id="{A44FC839-6185-4853-AFFD-0BAED2CB63AC}"/>
              </a:ext>
            </a:extLst>
          </p:cNvPr>
          <p:cNvSpPr>
            <a:spLocks noGrp="1"/>
          </p:cNvSpPr>
          <p:nvPr>
            <p:ph type="sldNum" sz="quarter" idx="7"/>
          </p:nvPr>
        </p:nvSpPr>
        <p:spPr>
          <a:xfrm>
            <a:off x="11480957" y="6400800"/>
            <a:ext cx="266543" cy="184666"/>
          </a:xfrm>
        </p:spPr>
        <p:txBody>
          <a:bodyPr/>
          <a:lstStyle/>
          <a:p>
            <a:pPr marL="38100">
              <a:spcBef>
                <a:spcPts val="10"/>
              </a:spcBef>
            </a:pPr>
            <a:fld id="{81D60167-4931-47E6-BA6A-407CBD079E47}" type="slidenum">
              <a:rPr lang="en-US" dirty="0"/>
              <a:pPr marL="38100">
                <a:spcBef>
                  <a:spcPts val="10"/>
                </a:spcBef>
              </a:pPr>
              <a:t>25</a:t>
            </a:fld>
            <a:endParaRPr lang="en-US"/>
          </a:p>
        </p:txBody>
      </p:sp>
      <p:sp>
        <p:nvSpPr>
          <p:cNvPr id="3" name="Content Placeholder 2">
            <a:extLst>
              <a:ext uri="{FF2B5EF4-FFF2-40B4-BE49-F238E27FC236}">
                <a16:creationId xmlns:a16="http://schemas.microsoft.com/office/drawing/2014/main" id="{49C190A1-CBF2-47ED-914E-1D8F892211C6}"/>
              </a:ext>
            </a:extLst>
          </p:cNvPr>
          <p:cNvSpPr>
            <a:spLocks noGrp="1"/>
          </p:cNvSpPr>
          <p:nvPr>
            <p:ph type="body" sz="quarter" idx="10"/>
          </p:nvPr>
        </p:nvSpPr>
        <p:spPr>
          <a:xfrm>
            <a:off x="458010" y="2505670"/>
            <a:ext cx="11061857" cy="2762443"/>
          </a:xfrm>
        </p:spPr>
        <p:txBody>
          <a:bodyPr wrap="square" numCol="1">
            <a:normAutofit/>
          </a:bodyPr>
          <a:lstStyle/>
          <a:p>
            <a:pPr marL="0" marR="0">
              <a:lnSpc>
                <a:spcPts val="24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lang="en-US" sz="2000" b="1" dirty="0">
                <a:solidFill>
                  <a:srgbClr val="312B7E"/>
                </a:solidFill>
              </a:rPr>
              <a:t>Introduced by </a:t>
            </a:r>
            <a:r>
              <a:rPr lang="en-US" sz="2000" b="1" u="sng" dirty="0">
                <a:solidFill>
                  <a:srgbClr val="312B7E"/>
                </a:solidFill>
                <a:effectLst/>
                <a:latin typeface="+mj-lt"/>
                <a:ea typeface="Times New Roman" panose="02020603050405020304" pitchFamily="18" charset="0"/>
              </a:rPr>
              <a:t>Jessica Comstock, on behalf of APhA-APPM (Nuclear SIG)</a:t>
            </a:r>
            <a:endParaRPr lang="en-US" sz="2000" b="1" u="sng" dirty="0">
              <a:solidFill>
                <a:srgbClr val="312B7E"/>
              </a:solidFill>
              <a:latin typeface="+mj-lt"/>
              <a:ea typeface="Times New Roman" panose="02020603050405020304" pitchFamily="18" charset="0"/>
            </a:endParaRPr>
          </a:p>
          <a:p>
            <a:pPr marL="0" marR="0">
              <a:lnSpc>
                <a:spcPts val="24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endParaRPr lang="en-US" sz="1600" dirty="0"/>
          </a:p>
          <a:p>
            <a:pPr marL="34290">
              <a:spcBef>
                <a:spcPts val="0"/>
              </a:spcBef>
            </a:pPr>
            <a:r>
              <a:rPr lang="en-US" sz="2200" b="1" dirty="0">
                <a:latin typeface="+mj-lt"/>
              </a:rPr>
              <a:t>Motion: </a:t>
            </a:r>
            <a:r>
              <a:rPr lang="en-US" sz="2200" dirty="0">
                <a:latin typeface="+mj-lt"/>
              </a:rPr>
              <a:t>To adopt the following policy statement as written</a:t>
            </a:r>
          </a:p>
          <a:p>
            <a:pPr marL="34290">
              <a:spcBef>
                <a:spcPts val="0"/>
              </a:spcBef>
            </a:pPr>
            <a:endParaRPr lang="en-US" sz="2000" dirty="0">
              <a:solidFill>
                <a:srgbClr val="194978"/>
              </a:solidFill>
              <a:latin typeface="+mj-lt"/>
            </a:endParaRPr>
          </a:p>
          <a:p>
            <a:pPr marL="0" marR="0">
              <a:lnSpc>
                <a:spcPts val="24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lang="en-US" sz="2000" dirty="0">
                <a:effectLst/>
                <a:latin typeface="+mj-lt"/>
                <a:ea typeface="Times New Roman" panose="02020603050405020304" pitchFamily="18" charset="0"/>
              </a:rPr>
              <a:t>1. APhA advocates for policy and legislation that increase patient access to radiopharmaceuticals.</a:t>
            </a:r>
          </a:p>
          <a:p>
            <a:pPr marL="34290">
              <a:spcBef>
                <a:spcPts val="0"/>
              </a:spcBef>
            </a:pPr>
            <a:endParaRPr lang="en-US" sz="2200" dirty="0"/>
          </a:p>
        </p:txBody>
      </p:sp>
      <p:sp>
        <p:nvSpPr>
          <p:cNvPr id="2" name="Title 1">
            <a:extLst>
              <a:ext uri="{FF2B5EF4-FFF2-40B4-BE49-F238E27FC236}">
                <a16:creationId xmlns:a16="http://schemas.microsoft.com/office/drawing/2014/main" id="{9D73F089-1DA4-4F31-B582-5EE247AC10D2}"/>
              </a:ext>
            </a:extLst>
          </p:cNvPr>
          <p:cNvSpPr>
            <a:spLocks noGrp="1"/>
          </p:cNvSpPr>
          <p:nvPr>
            <p:ph type="title"/>
          </p:nvPr>
        </p:nvSpPr>
        <p:spPr>
          <a:xfrm>
            <a:off x="444500" y="901311"/>
            <a:ext cx="6691086" cy="777136"/>
          </a:xfrm>
        </p:spPr>
        <p:txBody>
          <a:bodyPr anchor="t">
            <a:normAutofit/>
          </a:bodyPr>
          <a:lstStyle/>
          <a:p>
            <a:pPr>
              <a:lnSpc>
                <a:spcPct val="90000"/>
              </a:lnSpc>
            </a:pPr>
            <a:r>
              <a:rPr lang="en-US" sz="4800" dirty="0"/>
              <a:t>New Business Item #5</a:t>
            </a:r>
          </a:p>
        </p:txBody>
      </p:sp>
    </p:spTree>
    <p:extLst>
      <p:ext uri="{BB962C8B-B14F-4D97-AF65-F5344CB8AC3E}">
        <p14:creationId xmlns:p14="http://schemas.microsoft.com/office/powerpoint/2010/main" val="3408358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1">
            <a:extLst>
              <a:ext uri="{FF2B5EF4-FFF2-40B4-BE49-F238E27FC236}">
                <a16:creationId xmlns:a16="http://schemas.microsoft.com/office/drawing/2014/main" id="{0C1C145F-7134-4D92-905F-64C6289F020E}"/>
              </a:ext>
            </a:extLst>
          </p:cNvPr>
          <p:cNvSpPr>
            <a:spLocks noGrp="1"/>
          </p:cNvSpPr>
          <p:nvPr>
            <p:ph type="body" idx="1"/>
          </p:nvPr>
        </p:nvSpPr>
        <p:spPr>
          <a:xfrm>
            <a:off x="444500" y="1678447"/>
            <a:ext cx="10661304" cy="369332"/>
          </a:xfrm>
        </p:spPr>
        <p:txBody>
          <a:bodyPr/>
          <a:lstStyle/>
          <a:p>
            <a:r>
              <a:rPr lang="en-US" sz="2400" b="1" u="sng" baseline="0" dirty="0">
                <a:latin typeface="+mn-lt"/>
              </a:rPr>
              <a:t>Access to Radiopharmaceuticals</a:t>
            </a:r>
          </a:p>
        </p:txBody>
      </p:sp>
      <p:sp>
        <p:nvSpPr>
          <p:cNvPr id="10" name="Slide Number Placeholder 2">
            <a:extLst>
              <a:ext uri="{FF2B5EF4-FFF2-40B4-BE49-F238E27FC236}">
                <a16:creationId xmlns:a16="http://schemas.microsoft.com/office/drawing/2014/main" id="{A44FC839-6185-4853-AFFD-0BAED2CB63AC}"/>
              </a:ext>
            </a:extLst>
          </p:cNvPr>
          <p:cNvSpPr>
            <a:spLocks noGrp="1"/>
          </p:cNvSpPr>
          <p:nvPr>
            <p:ph type="sldNum" sz="quarter" idx="7"/>
          </p:nvPr>
        </p:nvSpPr>
        <p:spPr>
          <a:xfrm>
            <a:off x="11480957" y="6400800"/>
            <a:ext cx="266543" cy="184666"/>
          </a:xfrm>
        </p:spPr>
        <p:txBody>
          <a:bodyPr/>
          <a:lstStyle/>
          <a:p>
            <a:pPr marL="38100">
              <a:spcBef>
                <a:spcPts val="10"/>
              </a:spcBef>
            </a:pPr>
            <a:fld id="{81D60167-4931-47E6-BA6A-407CBD079E47}" type="slidenum">
              <a:rPr lang="en-US" dirty="0"/>
              <a:pPr marL="38100">
                <a:spcBef>
                  <a:spcPts val="10"/>
                </a:spcBef>
              </a:pPr>
              <a:t>26</a:t>
            </a:fld>
            <a:endParaRPr lang="en-US"/>
          </a:p>
        </p:txBody>
      </p:sp>
      <p:sp>
        <p:nvSpPr>
          <p:cNvPr id="3" name="Content Placeholder 2">
            <a:extLst>
              <a:ext uri="{FF2B5EF4-FFF2-40B4-BE49-F238E27FC236}">
                <a16:creationId xmlns:a16="http://schemas.microsoft.com/office/drawing/2014/main" id="{49C190A1-CBF2-47ED-914E-1D8F892211C6}"/>
              </a:ext>
            </a:extLst>
          </p:cNvPr>
          <p:cNvSpPr>
            <a:spLocks noGrp="1"/>
          </p:cNvSpPr>
          <p:nvPr>
            <p:ph type="body" sz="quarter" idx="10"/>
          </p:nvPr>
        </p:nvSpPr>
        <p:spPr>
          <a:xfrm>
            <a:off x="458010" y="2505670"/>
            <a:ext cx="11061857" cy="3895130"/>
          </a:xfrm>
        </p:spPr>
        <p:txBody>
          <a:bodyPr wrap="square" numCol="1">
            <a:noAutofit/>
          </a:bodyPr>
          <a:lstStyle/>
          <a:p>
            <a:pPr marL="0" marR="0">
              <a:lnSpc>
                <a:spcPts val="24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lang="en-US" sz="2000" b="1" dirty="0">
                <a:solidFill>
                  <a:srgbClr val="312B7E"/>
                </a:solidFill>
              </a:rPr>
              <a:t>Introduced by </a:t>
            </a:r>
            <a:r>
              <a:rPr lang="en-US" sz="2000" b="1" u="sng" dirty="0">
                <a:solidFill>
                  <a:srgbClr val="312B7E"/>
                </a:solidFill>
                <a:effectLst/>
                <a:latin typeface="+mj-lt"/>
                <a:ea typeface="Times New Roman" panose="02020603050405020304" pitchFamily="18" charset="0"/>
              </a:rPr>
              <a:t>Jessica Comstock, on behalf of APhA-APPM (Nuclear SIG)</a:t>
            </a:r>
            <a:endParaRPr lang="en-US" sz="2000" b="1" u="sng" dirty="0">
              <a:solidFill>
                <a:srgbClr val="312B7E"/>
              </a:solidFill>
              <a:latin typeface="+mj-lt"/>
              <a:ea typeface="Times New Roman" panose="02020603050405020304" pitchFamily="18" charset="0"/>
            </a:endParaRPr>
          </a:p>
          <a:p>
            <a:pPr marL="34290">
              <a:spcBef>
                <a:spcPts val="0"/>
              </a:spcBef>
            </a:pPr>
            <a:endParaRPr lang="en-US" sz="1200" b="1" dirty="0">
              <a:latin typeface="+mj-lt"/>
            </a:endParaRPr>
          </a:p>
          <a:p>
            <a:pPr marL="34290">
              <a:spcBef>
                <a:spcPts val="0"/>
              </a:spcBef>
            </a:pPr>
            <a:r>
              <a:rPr lang="en-US" sz="2200" b="1" dirty="0">
                <a:latin typeface="+mj-lt"/>
              </a:rPr>
              <a:t>Related Policy </a:t>
            </a:r>
            <a:r>
              <a:rPr lang="en-US" sz="2200" dirty="0">
                <a:latin typeface="+mj-lt"/>
              </a:rPr>
              <a:t>(</a:t>
            </a:r>
            <a:r>
              <a:rPr lang="en-US" sz="2200" i="1" dirty="0">
                <a:latin typeface="+mj-lt"/>
              </a:rPr>
              <a:t>see NBI for full list</a:t>
            </a:r>
            <a:r>
              <a:rPr lang="en-US" sz="2200" dirty="0">
                <a:latin typeface="+mj-lt"/>
              </a:rPr>
              <a:t>)</a:t>
            </a:r>
            <a:r>
              <a:rPr lang="en-US" sz="2200" b="1" dirty="0">
                <a:latin typeface="+mj-lt"/>
              </a:rPr>
              <a:t>:</a:t>
            </a:r>
          </a:p>
          <a:p>
            <a:pPr marL="34290">
              <a:spcBef>
                <a:spcPts val="0"/>
              </a:spcBef>
            </a:pPr>
            <a:r>
              <a:rPr lang="en-US" sz="2200" dirty="0">
                <a:latin typeface="+mj-lt"/>
              </a:rPr>
              <a:t>2023 Access to Essential Medications</a:t>
            </a:r>
          </a:p>
          <a:p>
            <a:pPr marL="34290">
              <a:spcBef>
                <a:spcPts val="0"/>
              </a:spcBef>
            </a:pPr>
            <a:endParaRPr lang="en-US" sz="1200" b="1" dirty="0">
              <a:latin typeface="+mj-lt"/>
            </a:endParaRPr>
          </a:p>
          <a:p>
            <a:pPr marL="34290">
              <a:spcBef>
                <a:spcPts val="0"/>
              </a:spcBef>
            </a:pPr>
            <a:r>
              <a:rPr lang="en-US" sz="2200" b="1" dirty="0">
                <a:latin typeface="+mj-lt"/>
              </a:rPr>
              <a:t>Background Summary:</a:t>
            </a:r>
          </a:p>
          <a:p>
            <a:pPr marL="34290"/>
            <a:r>
              <a:rPr lang="en-US" sz="2200" dirty="0">
                <a:effectLst/>
                <a:latin typeface="+mj-lt"/>
                <a:ea typeface="Times New Roman" panose="02020603050405020304" pitchFamily="18" charset="0"/>
              </a:rPr>
              <a:t>Radiopharmaceuticals have been in use for decades, and allow patients to undergo a non-invasive diagnostic procedure using small amounts of radioactivity to image internal organs and structures. Increasing access to patient care has been a priority of APhA through education, training, and advocacy. However, existing APhA policy has not explicitly advocated for increase access to radiopharmaceuticals. Adoption of this policy will allow APhA to advocate and act of the behalf of patients now and into the future as nuclear medicine continues to grow. </a:t>
            </a:r>
            <a:endParaRPr lang="en-US" sz="2200" dirty="0"/>
          </a:p>
        </p:txBody>
      </p:sp>
      <p:sp>
        <p:nvSpPr>
          <p:cNvPr id="2" name="Title 1">
            <a:extLst>
              <a:ext uri="{FF2B5EF4-FFF2-40B4-BE49-F238E27FC236}">
                <a16:creationId xmlns:a16="http://schemas.microsoft.com/office/drawing/2014/main" id="{9D73F089-1DA4-4F31-B582-5EE247AC10D2}"/>
              </a:ext>
            </a:extLst>
          </p:cNvPr>
          <p:cNvSpPr>
            <a:spLocks noGrp="1"/>
          </p:cNvSpPr>
          <p:nvPr>
            <p:ph type="title"/>
          </p:nvPr>
        </p:nvSpPr>
        <p:spPr>
          <a:xfrm>
            <a:off x="444500" y="901311"/>
            <a:ext cx="6691086" cy="777136"/>
          </a:xfrm>
        </p:spPr>
        <p:txBody>
          <a:bodyPr anchor="t">
            <a:normAutofit/>
          </a:bodyPr>
          <a:lstStyle/>
          <a:p>
            <a:pPr>
              <a:lnSpc>
                <a:spcPct val="90000"/>
              </a:lnSpc>
            </a:pPr>
            <a:r>
              <a:rPr lang="en-US" sz="4800" dirty="0"/>
              <a:t>New Business Item #5</a:t>
            </a:r>
          </a:p>
        </p:txBody>
      </p:sp>
    </p:spTree>
    <p:extLst>
      <p:ext uri="{BB962C8B-B14F-4D97-AF65-F5344CB8AC3E}">
        <p14:creationId xmlns:p14="http://schemas.microsoft.com/office/powerpoint/2010/main" val="4159887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1">
            <a:extLst>
              <a:ext uri="{FF2B5EF4-FFF2-40B4-BE49-F238E27FC236}">
                <a16:creationId xmlns:a16="http://schemas.microsoft.com/office/drawing/2014/main" id="{0C1C145F-7134-4D92-905F-64C6289F020E}"/>
              </a:ext>
            </a:extLst>
          </p:cNvPr>
          <p:cNvSpPr>
            <a:spLocks noGrp="1"/>
          </p:cNvSpPr>
          <p:nvPr>
            <p:ph type="body" idx="1"/>
          </p:nvPr>
        </p:nvSpPr>
        <p:spPr>
          <a:xfrm>
            <a:off x="444500" y="1678447"/>
            <a:ext cx="10661304" cy="369332"/>
          </a:xfrm>
        </p:spPr>
        <p:txBody>
          <a:bodyPr/>
          <a:lstStyle/>
          <a:p>
            <a:r>
              <a:rPr lang="en-US" sz="2400" b="1" u="sng" baseline="0" dirty="0">
                <a:latin typeface="+mn-lt"/>
              </a:rPr>
              <a:t>Access to Radiopharmaceuticals</a:t>
            </a:r>
          </a:p>
        </p:txBody>
      </p:sp>
      <p:sp>
        <p:nvSpPr>
          <p:cNvPr id="10" name="Slide Number Placeholder 2">
            <a:extLst>
              <a:ext uri="{FF2B5EF4-FFF2-40B4-BE49-F238E27FC236}">
                <a16:creationId xmlns:a16="http://schemas.microsoft.com/office/drawing/2014/main" id="{A44FC839-6185-4853-AFFD-0BAED2CB63AC}"/>
              </a:ext>
            </a:extLst>
          </p:cNvPr>
          <p:cNvSpPr>
            <a:spLocks noGrp="1"/>
          </p:cNvSpPr>
          <p:nvPr>
            <p:ph type="sldNum" sz="quarter" idx="7"/>
          </p:nvPr>
        </p:nvSpPr>
        <p:spPr>
          <a:xfrm>
            <a:off x="11480957" y="6400800"/>
            <a:ext cx="266543" cy="184666"/>
          </a:xfrm>
        </p:spPr>
        <p:txBody>
          <a:bodyPr/>
          <a:lstStyle/>
          <a:p>
            <a:pPr marL="38100">
              <a:spcBef>
                <a:spcPts val="10"/>
              </a:spcBef>
            </a:pPr>
            <a:fld id="{81D60167-4931-47E6-BA6A-407CBD079E47}" type="slidenum">
              <a:rPr lang="en-US" dirty="0"/>
              <a:pPr marL="38100">
                <a:spcBef>
                  <a:spcPts val="10"/>
                </a:spcBef>
              </a:pPr>
              <a:t>27</a:t>
            </a:fld>
            <a:endParaRPr lang="en-US"/>
          </a:p>
        </p:txBody>
      </p:sp>
      <p:sp>
        <p:nvSpPr>
          <p:cNvPr id="3" name="Content Placeholder 2">
            <a:extLst>
              <a:ext uri="{FF2B5EF4-FFF2-40B4-BE49-F238E27FC236}">
                <a16:creationId xmlns:a16="http://schemas.microsoft.com/office/drawing/2014/main" id="{49C190A1-CBF2-47ED-914E-1D8F892211C6}"/>
              </a:ext>
            </a:extLst>
          </p:cNvPr>
          <p:cNvSpPr>
            <a:spLocks noGrp="1"/>
          </p:cNvSpPr>
          <p:nvPr>
            <p:ph type="body" sz="quarter" idx="10"/>
          </p:nvPr>
        </p:nvSpPr>
        <p:spPr>
          <a:xfrm>
            <a:off x="458010" y="2505670"/>
            <a:ext cx="11061857" cy="2762443"/>
          </a:xfrm>
        </p:spPr>
        <p:txBody>
          <a:bodyPr wrap="square" numCol="1">
            <a:normAutofit/>
          </a:bodyPr>
          <a:lstStyle/>
          <a:p>
            <a:pPr marL="0" marR="0">
              <a:lnSpc>
                <a:spcPts val="24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lang="en-US" sz="2000" b="1" dirty="0">
                <a:solidFill>
                  <a:srgbClr val="312B7E"/>
                </a:solidFill>
              </a:rPr>
              <a:t>Introduced by </a:t>
            </a:r>
            <a:r>
              <a:rPr lang="en-US" sz="2000" b="1" u="sng" dirty="0">
                <a:solidFill>
                  <a:srgbClr val="312B7E"/>
                </a:solidFill>
                <a:effectLst/>
                <a:latin typeface="+mj-lt"/>
                <a:ea typeface="Times New Roman" panose="02020603050405020304" pitchFamily="18" charset="0"/>
              </a:rPr>
              <a:t>Jessica Comstock, on behalf of APhA-APPM (Nuclear SIG)</a:t>
            </a:r>
            <a:endParaRPr lang="en-US" sz="2000" b="1" u="sng" dirty="0">
              <a:solidFill>
                <a:srgbClr val="312B7E"/>
              </a:solidFill>
              <a:latin typeface="+mj-lt"/>
              <a:ea typeface="Times New Roman" panose="02020603050405020304" pitchFamily="18" charset="0"/>
            </a:endParaRPr>
          </a:p>
          <a:p>
            <a:pPr marL="0" marR="0">
              <a:lnSpc>
                <a:spcPts val="24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endParaRPr lang="en-US" sz="1600" dirty="0"/>
          </a:p>
          <a:p>
            <a:pPr marL="34290">
              <a:spcBef>
                <a:spcPts val="0"/>
              </a:spcBef>
            </a:pPr>
            <a:r>
              <a:rPr lang="en-US" sz="2200" b="1" dirty="0">
                <a:latin typeface="+mj-lt"/>
              </a:rPr>
              <a:t>Motion: </a:t>
            </a:r>
            <a:r>
              <a:rPr lang="en-US" sz="2200" dirty="0">
                <a:latin typeface="+mj-lt"/>
              </a:rPr>
              <a:t>To adopt the following policy statement as written:</a:t>
            </a:r>
          </a:p>
          <a:p>
            <a:pPr marL="34290">
              <a:spcBef>
                <a:spcPts val="0"/>
              </a:spcBef>
            </a:pPr>
            <a:endParaRPr lang="en-US" sz="2000" dirty="0">
              <a:solidFill>
                <a:srgbClr val="194978"/>
              </a:solidFill>
              <a:latin typeface="+mj-lt"/>
            </a:endParaRPr>
          </a:p>
          <a:p>
            <a:pPr marL="0" marR="0">
              <a:lnSpc>
                <a:spcPts val="24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lang="en-US" sz="2000" dirty="0">
                <a:effectLst/>
                <a:latin typeface="+mj-lt"/>
                <a:ea typeface="Times New Roman" panose="02020603050405020304" pitchFamily="18" charset="0"/>
              </a:rPr>
              <a:t>1. APhA advocates for policy and legislation that increase patient access to radiopharmaceuticals.</a:t>
            </a:r>
          </a:p>
          <a:p>
            <a:pPr marL="34290">
              <a:spcBef>
                <a:spcPts val="0"/>
              </a:spcBef>
            </a:pPr>
            <a:endParaRPr lang="en-US" sz="2200" dirty="0"/>
          </a:p>
        </p:txBody>
      </p:sp>
      <p:sp>
        <p:nvSpPr>
          <p:cNvPr id="2" name="Title 1">
            <a:extLst>
              <a:ext uri="{FF2B5EF4-FFF2-40B4-BE49-F238E27FC236}">
                <a16:creationId xmlns:a16="http://schemas.microsoft.com/office/drawing/2014/main" id="{9D73F089-1DA4-4F31-B582-5EE247AC10D2}"/>
              </a:ext>
            </a:extLst>
          </p:cNvPr>
          <p:cNvSpPr>
            <a:spLocks noGrp="1"/>
          </p:cNvSpPr>
          <p:nvPr>
            <p:ph type="title"/>
          </p:nvPr>
        </p:nvSpPr>
        <p:spPr>
          <a:xfrm>
            <a:off x="444500" y="901311"/>
            <a:ext cx="6691086" cy="777136"/>
          </a:xfrm>
        </p:spPr>
        <p:txBody>
          <a:bodyPr anchor="t">
            <a:normAutofit/>
          </a:bodyPr>
          <a:lstStyle/>
          <a:p>
            <a:pPr>
              <a:lnSpc>
                <a:spcPct val="90000"/>
              </a:lnSpc>
            </a:pPr>
            <a:r>
              <a:rPr lang="en-US" sz="4800" dirty="0"/>
              <a:t>New Business Item #5</a:t>
            </a:r>
          </a:p>
        </p:txBody>
      </p:sp>
      <p:sp>
        <p:nvSpPr>
          <p:cNvPr id="4" name="TextBox 3">
            <a:extLst>
              <a:ext uri="{FF2B5EF4-FFF2-40B4-BE49-F238E27FC236}">
                <a16:creationId xmlns:a16="http://schemas.microsoft.com/office/drawing/2014/main" id="{707042BA-7E69-62EE-C73C-1B52B39FF3C2}"/>
              </a:ext>
            </a:extLst>
          </p:cNvPr>
          <p:cNvSpPr txBox="1"/>
          <p:nvPr/>
        </p:nvSpPr>
        <p:spPr>
          <a:xfrm>
            <a:off x="7989757" y="1048646"/>
            <a:ext cx="3808543" cy="461665"/>
          </a:xfrm>
          <a:prstGeom prst="rect">
            <a:avLst/>
          </a:prstGeom>
          <a:noFill/>
          <a:ln>
            <a:solidFill>
              <a:srgbClr val="B44198"/>
            </a:solidFill>
          </a:ln>
        </p:spPr>
        <p:txBody>
          <a:bodyPr wrap="square" rtlCol="0" anchor="ctr">
            <a:spAutoFit/>
          </a:bodyPr>
          <a:lstStyle/>
          <a:p>
            <a:pPr algn="ctr"/>
            <a:r>
              <a:rPr lang="en-US" sz="2400" b="1" dirty="0">
                <a:solidFill>
                  <a:srgbClr val="C333C6"/>
                </a:solidFill>
              </a:rPr>
              <a:t>TIME FOR DISCUSSION</a:t>
            </a:r>
          </a:p>
        </p:txBody>
      </p:sp>
    </p:spTree>
    <p:extLst>
      <p:ext uri="{BB962C8B-B14F-4D97-AF65-F5344CB8AC3E}">
        <p14:creationId xmlns:p14="http://schemas.microsoft.com/office/powerpoint/2010/main" val="1617511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1">
            <a:extLst>
              <a:ext uri="{FF2B5EF4-FFF2-40B4-BE49-F238E27FC236}">
                <a16:creationId xmlns:a16="http://schemas.microsoft.com/office/drawing/2014/main" id="{0C1C145F-7134-4D92-905F-64C6289F020E}"/>
              </a:ext>
            </a:extLst>
          </p:cNvPr>
          <p:cNvSpPr>
            <a:spLocks noGrp="1"/>
          </p:cNvSpPr>
          <p:nvPr>
            <p:ph type="body" idx="1"/>
          </p:nvPr>
        </p:nvSpPr>
        <p:spPr>
          <a:xfrm>
            <a:off x="444500" y="1678447"/>
            <a:ext cx="10661304" cy="369332"/>
          </a:xfrm>
        </p:spPr>
        <p:txBody>
          <a:bodyPr/>
          <a:lstStyle/>
          <a:p>
            <a:r>
              <a:rPr lang="en-US" sz="2400" b="1" u="sng" baseline="0" dirty="0">
                <a:latin typeface="+mn-lt"/>
              </a:rPr>
              <a:t>2020, 2015 Integrated Nationwide Prescription Drug Monitoring Program</a:t>
            </a:r>
          </a:p>
        </p:txBody>
      </p:sp>
      <p:sp>
        <p:nvSpPr>
          <p:cNvPr id="10" name="Slide Number Placeholder 2">
            <a:extLst>
              <a:ext uri="{FF2B5EF4-FFF2-40B4-BE49-F238E27FC236}">
                <a16:creationId xmlns:a16="http://schemas.microsoft.com/office/drawing/2014/main" id="{A44FC839-6185-4853-AFFD-0BAED2CB63AC}"/>
              </a:ext>
            </a:extLst>
          </p:cNvPr>
          <p:cNvSpPr>
            <a:spLocks noGrp="1"/>
          </p:cNvSpPr>
          <p:nvPr>
            <p:ph type="sldNum" sz="quarter" idx="7"/>
          </p:nvPr>
        </p:nvSpPr>
        <p:spPr>
          <a:xfrm>
            <a:off x="11480957" y="6400800"/>
            <a:ext cx="266543" cy="184666"/>
          </a:xfrm>
        </p:spPr>
        <p:txBody>
          <a:bodyPr/>
          <a:lstStyle/>
          <a:p>
            <a:pPr marL="38100">
              <a:spcBef>
                <a:spcPts val="10"/>
              </a:spcBef>
            </a:pPr>
            <a:fld id="{81D60167-4931-47E6-BA6A-407CBD079E47}" type="slidenum">
              <a:rPr lang="en-US" dirty="0"/>
              <a:pPr marL="38100">
                <a:spcBef>
                  <a:spcPts val="10"/>
                </a:spcBef>
              </a:pPr>
              <a:t>28</a:t>
            </a:fld>
            <a:endParaRPr lang="en-US"/>
          </a:p>
        </p:txBody>
      </p:sp>
      <p:sp>
        <p:nvSpPr>
          <p:cNvPr id="3" name="Content Placeholder 2">
            <a:extLst>
              <a:ext uri="{FF2B5EF4-FFF2-40B4-BE49-F238E27FC236}">
                <a16:creationId xmlns:a16="http://schemas.microsoft.com/office/drawing/2014/main" id="{49C190A1-CBF2-47ED-914E-1D8F892211C6}"/>
              </a:ext>
            </a:extLst>
          </p:cNvPr>
          <p:cNvSpPr>
            <a:spLocks noGrp="1"/>
          </p:cNvSpPr>
          <p:nvPr>
            <p:ph type="body" sz="quarter" idx="10"/>
          </p:nvPr>
        </p:nvSpPr>
        <p:spPr>
          <a:xfrm>
            <a:off x="458010" y="2505670"/>
            <a:ext cx="11061857" cy="3784294"/>
          </a:xfrm>
        </p:spPr>
        <p:txBody>
          <a:bodyPr wrap="square" numCol="1">
            <a:noAutofit/>
          </a:bodyPr>
          <a:lstStyle/>
          <a:p>
            <a:pPr marL="0" marR="0">
              <a:lnSpc>
                <a:spcPts val="24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lang="en-US" sz="2000" b="1" dirty="0">
                <a:solidFill>
                  <a:srgbClr val="312B7E"/>
                </a:solidFill>
              </a:rPr>
              <a:t>Introduced by </a:t>
            </a:r>
            <a:r>
              <a:rPr lang="en-US" sz="2000" b="1" u="sng" dirty="0">
                <a:solidFill>
                  <a:srgbClr val="312B7E"/>
                </a:solidFill>
                <a:effectLst/>
                <a:latin typeface="+mj-lt"/>
                <a:ea typeface="Times New Roman" panose="02020603050405020304" pitchFamily="18" charset="0"/>
              </a:rPr>
              <a:t>Molly Nichols, on behalf of APhA-APPM (PPCA SIG)</a:t>
            </a:r>
            <a:endParaRPr lang="en-US" sz="2000" b="1" u="sng" dirty="0">
              <a:solidFill>
                <a:srgbClr val="312B7E"/>
              </a:solidFill>
              <a:latin typeface="+mj-lt"/>
              <a:ea typeface="Times New Roman" panose="02020603050405020304" pitchFamily="18" charset="0"/>
            </a:endParaRPr>
          </a:p>
          <a:p>
            <a:pPr marL="0" marR="0">
              <a:lnSpc>
                <a:spcPts val="24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endParaRPr lang="en-US" sz="1600" dirty="0"/>
          </a:p>
          <a:p>
            <a:pPr marL="34290">
              <a:spcBef>
                <a:spcPts val="0"/>
              </a:spcBef>
            </a:pPr>
            <a:r>
              <a:rPr lang="en-US" sz="2200" b="1" dirty="0">
                <a:latin typeface="+mj-lt"/>
              </a:rPr>
              <a:t>Motion: </a:t>
            </a:r>
            <a:r>
              <a:rPr lang="en-US" sz="2200" dirty="0">
                <a:latin typeface="+mj-lt"/>
              </a:rPr>
              <a:t>To adopt the following policy statement as amended and part of the existing 2020, 2015 Integrated Nationwide Prescription Drug Monitoring Program policy</a:t>
            </a:r>
          </a:p>
          <a:p>
            <a:pPr marL="34290">
              <a:spcBef>
                <a:spcPts val="0"/>
              </a:spcBef>
            </a:pPr>
            <a:endParaRPr lang="en-US" sz="2400" dirty="0">
              <a:solidFill>
                <a:srgbClr val="194978"/>
              </a:solidFill>
              <a:latin typeface="+mj-lt"/>
            </a:endParaRPr>
          </a:p>
          <a:p>
            <a:pPr marL="742950" marR="342900" indent="-457200">
              <a:spcBef>
                <a:spcPts val="0"/>
              </a:spcBef>
              <a:spcAft>
                <a:spcPts val="0"/>
              </a:spcAft>
              <a:buFont typeface="+mj-lt"/>
              <a:buAutoNum type="arabicPeriod" startAt="6"/>
            </a:pPr>
            <a:r>
              <a:rPr lang="en-US" sz="2000" dirty="0">
                <a:ln>
                  <a:noFill/>
                </a:ln>
                <a:solidFill>
                  <a:srgbClr val="000000">
                    <a:alpha val="84707"/>
                  </a:srgbClr>
                </a:solidFill>
                <a:effectLst/>
                <a:uFill>
                  <a:solidFill>
                    <a:srgbClr val="000000"/>
                  </a:solidFill>
                </a:uFill>
                <a:latin typeface="Helvetica Neue"/>
                <a:ea typeface="Helvetica Neue"/>
                <a:cs typeface="Helvetica Neue"/>
              </a:rPr>
              <a:t>APhA supports the use of interprofessional advisory boards, that include pharmacists, to coordinate collaborative efforts for (a) compiling, analyzing, and using prescription drug monitoring program (PDMP) data trends related to controlled substance </a:t>
            </a:r>
            <a:r>
              <a:rPr lang="en-US" sz="2000" u="sng" dirty="0">
                <a:ln>
                  <a:noFill/>
                </a:ln>
                <a:solidFill>
                  <a:srgbClr val="FF0000">
                    <a:alpha val="84700"/>
                  </a:srgbClr>
                </a:solidFill>
                <a:effectLst/>
                <a:uFill>
                  <a:solidFill>
                    <a:srgbClr val="0078D3"/>
                  </a:solidFill>
                </a:uFill>
                <a:latin typeface="Helvetica Neue"/>
                <a:ea typeface="Helvetica Neue"/>
                <a:cs typeface="Helvetica Neue"/>
              </a:rPr>
              <a:t>use in a manner other than prescribed</a:t>
            </a:r>
            <a:r>
              <a:rPr lang="en-US" sz="2000" dirty="0">
                <a:ln>
                  <a:noFill/>
                </a:ln>
                <a:solidFill>
                  <a:srgbClr val="FF0000">
                    <a:alpha val="84700"/>
                  </a:srgbClr>
                </a:solidFill>
                <a:effectLst/>
                <a:uFill>
                  <a:solidFill>
                    <a:srgbClr val="0078D3"/>
                  </a:solidFill>
                </a:uFill>
                <a:latin typeface="Helvetica Neue"/>
                <a:ea typeface="Helvetica Neue"/>
                <a:cs typeface="Helvetica Neue"/>
              </a:rPr>
              <a:t> </a:t>
            </a:r>
            <a:r>
              <a:rPr lang="en-US" sz="2000" strike="sngStrike" dirty="0">
                <a:ln>
                  <a:noFill/>
                </a:ln>
                <a:solidFill>
                  <a:srgbClr val="FF2600">
                    <a:alpha val="84707"/>
                  </a:srgbClr>
                </a:solidFill>
                <a:effectLst/>
                <a:uFill>
                  <a:solidFill>
                    <a:srgbClr val="000000"/>
                  </a:solidFill>
                </a:uFill>
                <a:latin typeface="Helvetica Neue"/>
                <a:ea typeface="Helvetica Neue"/>
                <a:cs typeface="Helvetica Neue"/>
              </a:rPr>
              <a:t>misuse, abuse, </a:t>
            </a:r>
            <a:r>
              <a:rPr lang="de-DE" sz="2000" dirty="0">
                <a:ln>
                  <a:noFill/>
                </a:ln>
                <a:solidFill>
                  <a:srgbClr val="000000">
                    <a:alpha val="84707"/>
                  </a:srgbClr>
                </a:solidFill>
                <a:effectLst/>
                <a:uFill>
                  <a:solidFill>
                    <a:srgbClr val="000000"/>
                  </a:solidFill>
                </a:uFill>
                <a:latin typeface="Helvetica Neue"/>
                <a:ea typeface="Helvetica Neue"/>
                <a:cs typeface="Helvetica Neue"/>
              </a:rPr>
              <a:t>and/or </a:t>
            </a:r>
            <a:r>
              <a:rPr lang="en-US" sz="2000" dirty="0">
                <a:ln>
                  <a:noFill/>
                </a:ln>
                <a:solidFill>
                  <a:srgbClr val="000000">
                    <a:alpha val="84707"/>
                  </a:srgbClr>
                </a:solidFill>
                <a:effectLst/>
                <a:uFill>
                  <a:solidFill>
                    <a:srgbClr val="000000"/>
                  </a:solidFill>
                </a:uFill>
                <a:latin typeface="Helvetica Neue"/>
                <a:ea typeface="Helvetica Neue"/>
                <a:cs typeface="Helvetica Neue"/>
              </a:rPr>
              <a:t>fraud; (b) providing focused provider education and patient referral to treatment programs; and (c) supporting research activities on the impact of PDMPs.  </a:t>
            </a:r>
          </a:p>
          <a:p>
            <a:pPr marL="491490" indent="-457200">
              <a:spcBef>
                <a:spcPts val="0"/>
              </a:spcBef>
              <a:buAutoNum type="arabicPeriod" startAt="6"/>
            </a:pPr>
            <a:endParaRPr lang="en-US" sz="2200" dirty="0"/>
          </a:p>
        </p:txBody>
      </p:sp>
      <p:sp>
        <p:nvSpPr>
          <p:cNvPr id="2" name="Title 1">
            <a:extLst>
              <a:ext uri="{FF2B5EF4-FFF2-40B4-BE49-F238E27FC236}">
                <a16:creationId xmlns:a16="http://schemas.microsoft.com/office/drawing/2014/main" id="{9D73F089-1DA4-4F31-B582-5EE247AC10D2}"/>
              </a:ext>
            </a:extLst>
          </p:cNvPr>
          <p:cNvSpPr>
            <a:spLocks noGrp="1"/>
          </p:cNvSpPr>
          <p:nvPr>
            <p:ph type="title"/>
          </p:nvPr>
        </p:nvSpPr>
        <p:spPr>
          <a:xfrm>
            <a:off x="444500" y="901311"/>
            <a:ext cx="6691086" cy="777136"/>
          </a:xfrm>
        </p:spPr>
        <p:txBody>
          <a:bodyPr anchor="t">
            <a:normAutofit/>
          </a:bodyPr>
          <a:lstStyle/>
          <a:p>
            <a:pPr>
              <a:lnSpc>
                <a:spcPct val="90000"/>
              </a:lnSpc>
            </a:pPr>
            <a:r>
              <a:rPr lang="en-US" sz="4800" dirty="0"/>
              <a:t>New Business Item #6</a:t>
            </a:r>
          </a:p>
        </p:txBody>
      </p:sp>
    </p:spTree>
    <p:extLst>
      <p:ext uri="{BB962C8B-B14F-4D97-AF65-F5344CB8AC3E}">
        <p14:creationId xmlns:p14="http://schemas.microsoft.com/office/powerpoint/2010/main" val="630329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1">
            <a:extLst>
              <a:ext uri="{FF2B5EF4-FFF2-40B4-BE49-F238E27FC236}">
                <a16:creationId xmlns:a16="http://schemas.microsoft.com/office/drawing/2014/main" id="{0C1C145F-7134-4D92-905F-64C6289F020E}"/>
              </a:ext>
            </a:extLst>
          </p:cNvPr>
          <p:cNvSpPr>
            <a:spLocks noGrp="1"/>
          </p:cNvSpPr>
          <p:nvPr>
            <p:ph type="body" idx="1"/>
          </p:nvPr>
        </p:nvSpPr>
        <p:spPr>
          <a:xfrm>
            <a:off x="444500" y="1678447"/>
            <a:ext cx="10661304" cy="369332"/>
          </a:xfrm>
        </p:spPr>
        <p:txBody>
          <a:bodyPr/>
          <a:lstStyle/>
          <a:p>
            <a:r>
              <a:rPr lang="en-US" sz="2400" b="1" u="sng" baseline="0" dirty="0">
                <a:latin typeface="+mn-lt"/>
              </a:rPr>
              <a:t>2020, 2015 Integrated Nationwide Prescription Drug Monitoring Program</a:t>
            </a:r>
          </a:p>
        </p:txBody>
      </p:sp>
      <p:sp>
        <p:nvSpPr>
          <p:cNvPr id="10" name="Slide Number Placeholder 2">
            <a:extLst>
              <a:ext uri="{FF2B5EF4-FFF2-40B4-BE49-F238E27FC236}">
                <a16:creationId xmlns:a16="http://schemas.microsoft.com/office/drawing/2014/main" id="{A44FC839-6185-4853-AFFD-0BAED2CB63AC}"/>
              </a:ext>
            </a:extLst>
          </p:cNvPr>
          <p:cNvSpPr>
            <a:spLocks noGrp="1"/>
          </p:cNvSpPr>
          <p:nvPr>
            <p:ph type="sldNum" sz="quarter" idx="7"/>
          </p:nvPr>
        </p:nvSpPr>
        <p:spPr>
          <a:xfrm>
            <a:off x="11480957" y="6400800"/>
            <a:ext cx="266543" cy="184666"/>
          </a:xfrm>
        </p:spPr>
        <p:txBody>
          <a:bodyPr/>
          <a:lstStyle/>
          <a:p>
            <a:pPr marL="38100">
              <a:spcBef>
                <a:spcPts val="10"/>
              </a:spcBef>
            </a:pPr>
            <a:fld id="{81D60167-4931-47E6-BA6A-407CBD079E47}" type="slidenum">
              <a:rPr lang="en-US" dirty="0"/>
              <a:pPr marL="38100">
                <a:spcBef>
                  <a:spcPts val="10"/>
                </a:spcBef>
              </a:pPr>
              <a:t>29</a:t>
            </a:fld>
            <a:endParaRPr lang="en-US"/>
          </a:p>
        </p:txBody>
      </p:sp>
      <p:sp>
        <p:nvSpPr>
          <p:cNvPr id="3" name="Content Placeholder 2">
            <a:extLst>
              <a:ext uri="{FF2B5EF4-FFF2-40B4-BE49-F238E27FC236}">
                <a16:creationId xmlns:a16="http://schemas.microsoft.com/office/drawing/2014/main" id="{49C190A1-CBF2-47ED-914E-1D8F892211C6}"/>
              </a:ext>
            </a:extLst>
          </p:cNvPr>
          <p:cNvSpPr>
            <a:spLocks noGrp="1"/>
          </p:cNvSpPr>
          <p:nvPr>
            <p:ph type="body" sz="quarter" idx="10"/>
          </p:nvPr>
        </p:nvSpPr>
        <p:spPr>
          <a:xfrm>
            <a:off x="166254" y="2147455"/>
            <a:ext cx="12025746" cy="4438011"/>
          </a:xfrm>
        </p:spPr>
        <p:txBody>
          <a:bodyPr wrap="square" numCol="1">
            <a:noAutofit/>
          </a:bodyPr>
          <a:lstStyle/>
          <a:p>
            <a:pPr marL="628650" marR="342900" indent="-342900">
              <a:spcBef>
                <a:spcPts val="0"/>
              </a:spcBef>
              <a:spcAft>
                <a:spcPts val="0"/>
              </a:spcAft>
              <a:buFont typeface="+mj-lt"/>
              <a:buAutoNum type="arabicPeriod"/>
            </a:pPr>
            <a:r>
              <a:rPr lang="en-US" sz="1400" dirty="0">
                <a:ln>
                  <a:noFill/>
                </a:ln>
                <a:solidFill>
                  <a:srgbClr val="000000">
                    <a:alpha val="84707"/>
                  </a:srgbClr>
                </a:solidFill>
                <a:effectLst/>
                <a:uFill>
                  <a:solidFill>
                    <a:srgbClr val="000000"/>
                  </a:solidFill>
                </a:uFill>
                <a:latin typeface="Helvetica Neue"/>
                <a:ea typeface="Helvetica Neue"/>
                <a:cs typeface="Helvetica Neue"/>
              </a:rPr>
              <a:t>APhA advocates for nationwide integration and uniformity of prescription drug monitoring programs (PDMP) that incorporate federal, state, and territory databases for the purpose of providing health care professionals with accurate and real-time information to assist in clinical decision making when providing patient care services related to controlled substances. </a:t>
            </a:r>
          </a:p>
          <a:p>
            <a:pPr marL="628650" marR="342900" indent="-342900">
              <a:spcBef>
                <a:spcPts val="0"/>
              </a:spcBef>
              <a:spcAft>
                <a:spcPts val="0"/>
              </a:spcAft>
              <a:buFont typeface="+mj-lt"/>
              <a:buAutoNum type="arabicPeriod"/>
            </a:pPr>
            <a:r>
              <a:rPr lang="en-US" sz="1400" dirty="0">
                <a:ln>
                  <a:noFill/>
                </a:ln>
                <a:solidFill>
                  <a:srgbClr val="000000">
                    <a:alpha val="84707"/>
                  </a:srgbClr>
                </a:solidFill>
                <a:effectLst/>
                <a:uFill>
                  <a:solidFill>
                    <a:srgbClr val="000000"/>
                  </a:solidFill>
                </a:uFill>
                <a:latin typeface="Helvetica Neue"/>
                <a:ea typeface="Helvetica Neue"/>
                <a:cs typeface="Helvetica Neue"/>
              </a:rPr>
              <a:t>APhA supports pharmacist involvement in the development of uniform standards for an integrated nationwide prescription drug monitoring program (PDMP) that includes the definition of authorized registered users, documentation, reporting requirements, system response time, security of information, minimum reporting data sets, and standard transaction format. </a:t>
            </a:r>
          </a:p>
          <a:p>
            <a:pPr marL="628650" marR="342900" indent="-342900">
              <a:spcBef>
                <a:spcPts val="0"/>
              </a:spcBef>
              <a:spcAft>
                <a:spcPts val="0"/>
              </a:spcAft>
              <a:buFont typeface="+mj-lt"/>
              <a:buAutoNum type="arabicPeriod"/>
            </a:pPr>
            <a:r>
              <a:rPr lang="en-US" sz="1400" dirty="0">
                <a:ln>
                  <a:noFill/>
                </a:ln>
                <a:solidFill>
                  <a:srgbClr val="000000">
                    <a:alpha val="84707"/>
                  </a:srgbClr>
                </a:solidFill>
                <a:effectLst/>
                <a:uFill>
                  <a:solidFill>
                    <a:srgbClr val="000000"/>
                  </a:solidFill>
                </a:uFill>
                <a:latin typeface="Helvetica Neue"/>
                <a:ea typeface="Helvetica Neue"/>
                <a:cs typeface="Helvetica Neue"/>
              </a:rPr>
              <a:t>APhA supports mandatory prescription drug monitoring program (PDMP) enrollment by all health care providers, mandatory reporting by all those who dispense controlled substances, and appropriate system query by registrants during the patient care process related to controlled substances. </a:t>
            </a:r>
          </a:p>
          <a:p>
            <a:pPr marL="628650" marR="342900" indent="-342900">
              <a:spcBef>
                <a:spcPts val="0"/>
              </a:spcBef>
              <a:spcAft>
                <a:spcPts val="0"/>
              </a:spcAft>
              <a:buFont typeface="+mj-lt"/>
              <a:buAutoNum type="arabicPeriod"/>
            </a:pPr>
            <a:r>
              <a:rPr lang="en-US" sz="1400" dirty="0">
                <a:ln>
                  <a:noFill/>
                </a:ln>
                <a:solidFill>
                  <a:srgbClr val="000000">
                    <a:alpha val="84707"/>
                  </a:srgbClr>
                </a:solidFill>
                <a:effectLst/>
                <a:uFill>
                  <a:solidFill>
                    <a:srgbClr val="000000"/>
                  </a:solidFill>
                </a:uFill>
                <a:latin typeface="Helvetica Neue"/>
                <a:ea typeface="Helvetica Neue"/>
                <a:cs typeface="Helvetica Neue"/>
              </a:rPr>
              <a:t>APhA advocates for the development of seamless workflow integration systems that would enable consistent use of a nationwide prescription drug monitoring program (PDMP) by registrants to facilitate prospective drug review as part of the patient care process related to controlled substances. </a:t>
            </a:r>
          </a:p>
          <a:p>
            <a:pPr marL="628650" marR="342900" indent="-342900">
              <a:spcBef>
                <a:spcPts val="0"/>
              </a:spcBef>
              <a:spcAft>
                <a:spcPts val="0"/>
              </a:spcAft>
              <a:buFont typeface="+mj-lt"/>
              <a:buAutoNum type="arabicPeriod"/>
            </a:pPr>
            <a:r>
              <a:rPr lang="en-US" sz="1400" dirty="0">
                <a:ln>
                  <a:noFill/>
                </a:ln>
                <a:solidFill>
                  <a:srgbClr val="000000">
                    <a:alpha val="84707"/>
                  </a:srgbClr>
                </a:solidFill>
                <a:effectLst/>
                <a:uFill>
                  <a:solidFill>
                    <a:srgbClr val="000000"/>
                  </a:solidFill>
                </a:uFill>
                <a:latin typeface="Helvetica Neue"/>
                <a:ea typeface="Helvetica Neue"/>
                <a:cs typeface="Helvetica Neue"/>
              </a:rPr>
              <a:t>APhA advocates for continuous, sustainable federal funding sources for practitioners and system operators to utilize and maintain a standardized integrated and real-time nationwide prescription drug monitoring program (PDMP). </a:t>
            </a:r>
          </a:p>
          <a:p>
            <a:pPr marL="628650" marR="342900" indent="-342900">
              <a:spcBef>
                <a:spcPts val="0"/>
              </a:spcBef>
              <a:spcAft>
                <a:spcPts val="0"/>
              </a:spcAft>
              <a:buFont typeface="+mj-lt"/>
              <a:buAutoNum type="arabicPeriod"/>
            </a:pPr>
            <a:r>
              <a:rPr lang="en-US" sz="1400" dirty="0">
                <a:ln>
                  <a:noFill/>
                </a:ln>
                <a:solidFill>
                  <a:srgbClr val="000000">
                    <a:alpha val="84707"/>
                  </a:srgbClr>
                </a:solidFill>
                <a:effectLst/>
                <a:uFill>
                  <a:solidFill>
                    <a:srgbClr val="000000"/>
                  </a:solidFill>
                </a:uFill>
                <a:latin typeface="Helvetica Neue"/>
                <a:ea typeface="Helvetica Neue"/>
                <a:cs typeface="Helvetica Neue"/>
              </a:rPr>
              <a:t>APhA supports the use of interprofessional advisory boards, that include pharmacists, to coordinate collaborative efforts for (a) compiling, analyzing, and using prescription drug monitoring program (PDMP) data trends related to controlled substance </a:t>
            </a:r>
            <a:r>
              <a:rPr lang="en-US" sz="1400" u="sng" dirty="0">
                <a:ln>
                  <a:noFill/>
                </a:ln>
                <a:solidFill>
                  <a:srgbClr val="FF0000">
                    <a:alpha val="84700"/>
                  </a:srgbClr>
                </a:solidFill>
                <a:effectLst/>
                <a:uFill>
                  <a:solidFill>
                    <a:srgbClr val="0078D3"/>
                  </a:solidFill>
                </a:uFill>
                <a:latin typeface="Helvetica Neue"/>
                <a:ea typeface="Helvetica Neue"/>
                <a:cs typeface="Helvetica Neue"/>
              </a:rPr>
              <a:t>use in a manner other than prescribed</a:t>
            </a:r>
            <a:r>
              <a:rPr lang="en-US" sz="1400" dirty="0">
                <a:ln>
                  <a:noFill/>
                </a:ln>
                <a:solidFill>
                  <a:srgbClr val="FF0000">
                    <a:alpha val="84700"/>
                  </a:srgbClr>
                </a:solidFill>
                <a:effectLst/>
                <a:uFill>
                  <a:solidFill>
                    <a:srgbClr val="0078D3"/>
                  </a:solidFill>
                </a:uFill>
                <a:latin typeface="Helvetica Neue"/>
                <a:ea typeface="Helvetica Neue"/>
                <a:cs typeface="Helvetica Neue"/>
              </a:rPr>
              <a:t> </a:t>
            </a:r>
            <a:r>
              <a:rPr lang="en-US" sz="1400" strike="sngStrike" dirty="0">
                <a:ln>
                  <a:noFill/>
                </a:ln>
                <a:solidFill>
                  <a:srgbClr val="FF2600">
                    <a:alpha val="84707"/>
                  </a:srgbClr>
                </a:solidFill>
                <a:effectLst/>
                <a:uFill>
                  <a:solidFill>
                    <a:srgbClr val="000000"/>
                  </a:solidFill>
                </a:uFill>
                <a:latin typeface="Helvetica Neue"/>
                <a:ea typeface="Helvetica Neue"/>
                <a:cs typeface="Helvetica Neue"/>
              </a:rPr>
              <a:t>misuse, abuse,</a:t>
            </a:r>
            <a:r>
              <a:rPr lang="en-US" sz="1400" dirty="0">
                <a:ln>
                  <a:noFill/>
                </a:ln>
                <a:solidFill>
                  <a:srgbClr val="000000">
                    <a:alpha val="84707"/>
                  </a:srgbClr>
                </a:solidFill>
                <a:effectLst/>
                <a:uFill>
                  <a:solidFill>
                    <a:srgbClr val="000000"/>
                  </a:solidFill>
                </a:uFill>
                <a:latin typeface="Helvetica Neue"/>
                <a:ea typeface="Helvetica Neue"/>
                <a:cs typeface="Helvetica Neue"/>
              </a:rPr>
              <a:t> </a:t>
            </a:r>
            <a:r>
              <a:rPr lang="de-DE" sz="1400" dirty="0">
                <a:ln>
                  <a:noFill/>
                </a:ln>
                <a:solidFill>
                  <a:srgbClr val="000000">
                    <a:alpha val="84707"/>
                  </a:srgbClr>
                </a:solidFill>
                <a:effectLst/>
                <a:uFill>
                  <a:solidFill>
                    <a:srgbClr val="000000"/>
                  </a:solidFill>
                </a:uFill>
                <a:latin typeface="Helvetica Neue"/>
                <a:ea typeface="Helvetica Neue"/>
                <a:cs typeface="Helvetica Neue"/>
              </a:rPr>
              <a:t>and/or </a:t>
            </a:r>
            <a:r>
              <a:rPr lang="en-US" sz="1400" dirty="0">
                <a:ln>
                  <a:noFill/>
                </a:ln>
                <a:solidFill>
                  <a:srgbClr val="000000">
                    <a:alpha val="84707"/>
                  </a:srgbClr>
                </a:solidFill>
                <a:effectLst/>
                <a:uFill>
                  <a:solidFill>
                    <a:srgbClr val="000000"/>
                  </a:solidFill>
                </a:uFill>
                <a:latin typeface="Helvetica Neue"/>
                <a:ea typeface="Helvetica Neue"/>
                <a:cs typeface="Helvetica Neue"/>
              </a:rPr>
              <a:t>fraud; (b) providing focused provider education and patient referral to treatment programs; and (c) supporting research activities on the impact of PDMPs. </a:t>
            </a:r>
          </a:p>
          <a:p>
            <a:pPr marL="628650" marR="342900" indent="-342900">
              <a:spcBef>
                <a:spcPts val="0"/>
              </a:spcBef>
              <a:spcAft>
                <a:spcPts val="0"/>
              </a:spcAft>
              <a:buFont typeface="+mj-lt"/>
              <a:buAutoNum type="arabicPeriod"/>
            </a:pPr>
            <a:r>
              <a:rPr lang="en-US" sz="1400" dirty="0">
                <a:ln>
                  <a:noFill/>
                </a:ln>
                <a:solidFill>
                  <a:srgbClr val="000000">
                    <a:alpha val="84707"/>
                  </a:srgbClr>
                </a:solidFill>
                <a:effectLst/>
                <a:uFill>
                  <a:solidFill>
                    <a:srgbClr val="000000"/>
                  </a:solidFill>
                </a:uFill>
                <a:latin typeface="Helvetica Neue"/>
                <a:ea typeface="Helvetica Neue"/>
                <a:cs typeface="Helvetica Neue"/>
              </a:rPr>
              <a:t>APhA supports education and training for registrants about a nationwide prescription drug monitoring program (PDMP) to ensure proper data integrity, use, and confidentiality.</a:t>
            </a:r>
            <a:r>
              <a:rPr lang="fr-FR" sz="1400" dirty="0">
                <a:ln>
                  <a:noFill/>
                </a:ln>
                <a:solidFill>
                  <a:srgbClr val="000000">
                    <a:alpha val="84707"/>
                  </a:srgbClr>
                </a:solidFill>
                <a:effectLst/>
                <a:uFill>
                  <a:solidFill>
                    <a:srgbClr val="000000"/>
                  </a:solidFill>
                </a:uFill>
                <a:latin typeface="Helvetica Neue"/>
                <a:ea typeface="Helvetica Neue"/>
                <a:cs typeface="Helvetica Neue"/>
              </a:rPr>
              <a:t>  </a:t>
            </a:r>
            <a:endParaRPr lang="en-US" sz="1400" dirty="0">
              <a:ln>
                <a:noFill/>
              </a:ln>
              <a:solidFill>
                <a:srgbClr val="000000">
                  <a:alpha val="84707"/>
                </a:srgbClr>
              </a:solidFill>
              <a:effectLst/>
              <a:uFill>
                <a:solidFill>
                  <a:srgbClr val="000000"/>
                </a:solidFill>
              </a:uFill>
              <a:latin typeface="Helvetica Neue"/>
              <a:ea typeface="Helvetica Neue"/>
              <a:cs typeface="Helvetica Neue"/>
            </a:endParaRPr>
          </a:p>
          <a:p>
            <a:pPr marL="285750" marR="342900">
              <a:spcBef>
                <a:spcPts val="0"/>
              </a:spcBef>
              <a:spcAft>
                <a:spcPts val="0"/>
              </a:spcAft>
            </a:pPr>
            <a:endParaRPr lang="en-US" sz="1400" dirty="0">
              <a:ln>
                <a:noFill/>
              </a:ln>
              <a:solidFill>
                <a:srgbClr val="000000">
                  <a:alpha val="84707"/>
                </a:srgbClr>
              </a:solidFill>
              <a:effectLst/>
              <a:uFill>
                <a:solidFill>
                  <a:srgbClr val="000000"/>
                </a:solidFill>
              </a:uFill>
              <a:latin typeface="Helvetica Neue"/>
              <a:ea typeface="Helvetica Neue"/>
              <a:cs typeface="Helvetica Neue"/>
            </a:endParaRPr>
          </a:p>
          <a:p>
            <a:pPr marL="285750" marR="342900">
              <a:spcBef>
                <a:spcPts val="0"/>
              </a:spcBef>
              <a:spcAft>
                <a:spcPts val="0"/>
              </a:spcAft>
            </a:pPr>
            <a:r>
              <a:rPr lang="en-US" sz="1200" i="1" dirty="0" err="1">
                <a:ln>
                  <a:noFill/>
                </a:ln>
                <a:solidFill>
                  <a:srgbClr val="000000">
                    <a:alpha val="84707"/>
                  </a:srgbClr>
                </a:solidFill>
                <a:effectLst/>
                <a:uFill>
                  <a:solidFill>
                    <a:srgbClr val="000000"/>
                  </a:solidFill>
                </a:uFill>
                <a:latin typeface="Helvetica Neue"/>
                <a:ea typeface="Helvetica Neue"/>
                <a:cs typeface="Helvetica Neue"/>
              </a:rPr>
              <a:t>JAPhA</a:t>
            </a:r>
            <a:r>
              <a:rPr lang="en-US" sz="1200" i="1" dirty="0">
                <a:ln>
                  <a:noFill/>
                </a:ln>
                <a:solidFill>
                  <a:srgbClr val="000000">
                    <a:alpha val="84707"/>
                  </a:srgbClr>
                </a:solidFill>
                <a:effectLst/>
                <a:uFill>
                  <a:solidFill>
                    <a:srgbClr val="000000"/>
                  </a:solidFill>
                </a:uFill>
                <a:latin typeface="Helvetica Neue"/>
                <a:ea typeface="Helvetica Neue"/>
                <a:cs typeface="Helvetica Neue"/>
              </a:rPr>
              <a:t>. N55(4):364; July/August 2015) (</a:t>
            </a:r>
            <a:r>
              <a:rPr lang="en-US" sz="1200" i="1" dirty="0" err="1">
                <a:ln>
                  <a:noFill/>
                </a:ln>
                <a:solidFill>
                  <a:srgbClr val="000000">
                    <a:alpha val="84707"/>
                  </a:srgbClr>
                </a:solidFill>
                <a:effectLst/>
                <a:uFill>
                  <a:solidFill>
                    <a:srgbClr val="000000"/>
                  </a:solidFill>
                </a:uFill>
                <a:latin typeface="Helvetica Neue"/>
                <a:ea typeface="Helvetica Neue"/>
                <a:cs typeface="Helvetica Neue"/>
              </a:rPr>
              <a:t>JAPhA</a:t>
            </a:r>
            <a:r>
              <a:rPr lang="en-US" sz="1200" i="1" dirty="0">
                <a:ln>
                  <a:noFill/>
                </a:ln>
                <a:solidFill>
                  <a:srgbClr val="000000">
                    <a:alpha val="84707"/>
                  </a:srgbClr>
                </a:solidFill>
                <a:effectLst/>
                <a:uFill>
                  <a:solidFill>
                    <a:srgbClr val="000000"/>
                  </a:solidFill>
                </a:uFill>
                <a:latin typeface="Helvetica Neue"/>
                <a:ea typeface="Helvetica Neue"/>
                <a:cs typeface="Helvetica Neue"/>
              </a:rPr>
              <a:t>. 2020; 60(5): e10) </a:t>
            </a:r>
          </a:p>
        </p:txBody>
      </p:sp>
      <p:sp>
        <p:nvSpPr>
          <p:cNvPr id="2" name="Title 1">
            <a:extLst>
              <a:ext uri="{FF2B5EF4-FFF2-40B4-BE49-F238E27FC236}">
                <a16:creationId xmlns:a16="http://schemas.microsoft.com/office/drawing/2014/main" id="{9D73F089-1DA4-4F31-B582-5EE247AC10D2}"/>
              </a:ext>
            </a:extLst>
          </p:cNvPr>
          <p:cNvSpPr>
            <a:spLocks noGrp="1"/>
          </p:cNvSpPr>
          <p:nvPr>
            <p:ph type="title"/>
          </p:nvPr>
        </p:nvSpPr>
        <p:spPr>
          <a:xfrm>
            <a:off x="444500" y="901311"/>
            <a:ext cx="6691086" cy="777136"/>
          </a:xfrm>
        </p:spPr>
        <p:txBody>
          <a:bodyPr anchor="t">
            <a:normAutofit/>
          </a:bodyPr>
          <a:lstStyle/>
          <a:p>
            <a:pPr>
              <a:lnSpc>
                <a:spcPct val="90000"/>
              </a:lnSpc>
            </a:pPr>
            <a:r>
              <a:rPr lang="en-US" sz="4800" dirty="0"/>
              <a:t>New Business Item #6</a:t>
            </a:r>
          </a:p>
        </p:txBody>
      </p:sp>
      <p:cxnSp>
        <p:nvCxnSpPr>
          <p:cNvPr id="4" name="Straight Connector 3">
            <a:extLst>
              <a:ext uri="{FF2B5EF4-FFF2-40B4-BE49-F238E27FC236}">
                <a16:creationId xmlns:a16="http://schemas.microsoft.com/office/drawing/2014/main" id="{133D23D4-C749-7338-96E6-741D9B5D3C47}"/>
              </a:ext>
            </a:extLst>
          </p:cNvPr>
          <p:cNvCxnSpPr/>
          <p:nvPr/>
        </p:nvCxnSpPr>
        <p:spPr>
          <a:xfrm>
            <a:off x="444500" y="5111213"/>
            <a:ext cx="11245287" cy="0"/>
          </a:xfrm>
          <a:prstGeom prst="line">
            <a:avLst/>
          </a:prstGeom>
          <a:ln w="571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D95827B2-C4ED-EB7B-BA2B-5BCFF5D85155}"/>
              </a:ext>
            </a:extLst>
          </p:cNvPr>
          <p:cNvCxnSpPr/>
          <p:nvPr/>
        </p:nvCxnSpPr>
        <p:spPr>
          <a:xfrm>
            <a:off x="473356" y="5979893"/>
            <a:ext cx="11245287" cy="0"/>
          </a:xfrm>
          <a:prstGeom prst="line">
            <a:avLst/>
          </a:prstGeom>
          <a:ln w="57150">
            <a:solidFill>
              <a:srgbClr val="0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5042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0036D24-324A-4F9A-B3A8-AEA20AF87E03}"/>
              </a:ext>
            </a:extLst>
          </p:cNvPr>
          <p:cNvSpPr>
            <a:spLocks noGrp="1"/>
          </p:cNvSpPr>
          <p:nvPr>
            <p:ph type="sldNum" sz="quarter" idx="7"/>
          </p:nvPr>
        </p:nvSpPr>
        <p:spPr/>
        <p:txBody>
          <a:bodyPr/>
          <a:lstStyle/>
          <a:p>
            <a:pPr marL="38100" marR="0" lvl="0" indent="0" algn="l" defTabSz="914400" rtl="0" eaLnBrk="1" fontAlgn="auto" latinLnBrk="0" hangingPunct="1">
              <a:lnSpc>
                <a:spcPct val="100000"/>
              </a:lnSpc>
              <a:spcBef>
                <a:spcPts val="10"/>
              </a:spcBef>
              <a:spcAft>
                <a:spcPts val="0"/>
              </a:spcAft>
              <a:buClrTx/>
              <a:buSzTx/>
              <a:buFontTx/>
              <a:buNone/>
              <a:tabLst/>
              <a:defRPr/>
            </a:pPr>
            <a:fld id="{81D60167-4931-47E6-BA6A-407CBD079E47}" type="slidenum">
              <a:rPr kumimoji="0" lang="en-US" sz="1200" b="0" i="0" u="none" strike="noStrike" kern="1200" cap="none" spc="0" normalizeH="0" baseline="0" noProof="0" smtClean="0">
                <a:ln>
                  <a:noFill/>
                </a:ln>
                <a:solidFill>
                  <a:srgbClr val="969799"/>
                </a:solidFill>
                <a:effectLst/>
                <a:uLnTx/>
                <a:uFillTx/>
                <a:latin typeface="Roboto"/>
                <a:ea typeface="+mn-ea"/>
              </a:rPr>
              <a:pPr marL="38100" marR="0" lvl="0" indent="0" algn="l" defTabSz="914400" rtl="0" eaLnBrk="1" fontAlgn="auto" latinLnBrk="0" hangingPunct="1">
                <a:lnSpc>
                  <a:spcPct val="100000"/>
                </a:lnSpc>
                <a:spcBef>
                  <a:spcPts val="10"/>
                </a:spcBef>
                <a:spcAft>
                  <a:spcPts val="0"/>
                </a:spcAft>
                <a:buClrTx/>
                <a:buSzTx/>
                <a:buFontTx/>
                <a:buNone/>
                <a:tabLst/>
                <a:defRPr/>
              </a:pPr>
              <a:t>3</a:t>
            </a:fld>
            <a:endParaRPr kumimoji="0" lang="en-US" sz="1200" b="0" i="0" u="none" strike="noStrike" kern="1200" cap="none" spc="0" normalizeH="0" baseline="0" noProof="0">
              <a:ln>
                <a:noFill/>
              </a:ln>
              <a:solidFill>
                <a:srgbClr val="969799"/>
              </a:solidFill>
              <a:effectLst/>
              <a:uLnTx/>
              <a:uFillTx/>
              <a:latin typeface="Roboto"/>
              <a:ea typeface="+mn-ea"/>
            </a:endParaRPr>
          </a:p>
        </p:txBody>
      </p:sp>
      <p:sp>
        <p:nvSpPr>
          <p:cNvPr id="4" name="Title 3">
            <a:extLst>
              <a:ext uri="{FF2B5EF4-FFF2-40B4-BE49-F238E27FC236}">
                <a16:creationId xmlns:a16="http://schemas.microsoft.com/office/drawing/2014/main" id="{14E7A253-BE22-4F1D-8A80-333E1407C73E}"/>
              </a:ext>
            </a:extLst>
          </p:cNvPr>
          <p:cNvSpPr>
            <a:spLocks noGrp="1"/>
          </p:cNvSpPr>
          <p:nvPr>
            <p:ph type="title"/>
          </p:nvPr>
        </p:nvSpPr>
        <p:spPr>
          <a:xfrm>
            <a:off x="444500" y="927386"/>
            <a:ext cx="11303000" cy="885648"/>
          </a:xfrm>
        </p:spPr>
        <p:txBody>
          <a:bodyPr/>
          <a:lstStyle/>
          <a:p>
            <a:pPr algn="ctr"/>
            <a:r>
              <a:rPr lang="en-US" dirty="0"/>
              <a:t>Webinar Information</a:t>
            </a:r>
          </a:p>
        </p:txBody>
      </p:sp>
      <p:sp>
        <p:nvSpPr>
          <p:cNvPr id="2" name="Footer Placeholder 1">
            <a:extLst>
              <a:ext uri="{FF2B5EF4-FFF2-40B4-BE49-F238E27FC236}">
                <a16:creationId xmlns:a16="http://schemas.microsoft.com/office/drawing/2014/main" id="{9224B6E9-C1B7-42D8-861E-588C5F872340}"/>
              </a:ext>
            </a:extLst>
          </p:cNvPr>
          <p:cNvSpPr>
            <a:spLocks noGrp="1"/>
          </p:cNvSpPr>
          <p:nvPr>
            <p:ph type="ftr" sz="quarter" idx="5"/>
          </p:nvPr>
        </p:nvSpPr>
        <p:spPr/>
        <p:txBody>
          <a:bodyPr/>
          <a:lstStyle/>
          <a:p>
            <a:pPr marL="12700" marR="0" lvl="0" indent="0" algn="l" defTabSz="914400" rtl="0" eaLnBrk="1" fontAlgn="auto" latinLnBrk="0" hangingPunct="1">
              <a:lnSpc>
                <a:spcPct val="100000"/>
              </a:lnSpc>
              <a:spcBef>
                <a:spcPts val="10"/>
              </a:spcBef>
              <a:spcAft>
                <a:spcPts val="0"/>
              </a:spcAft>
              <a:buClrTx/>
              <a:buSzTx/>
              <a:buFontTx/>
              <a:buNone/>
              <a:tabLst/>
              <a:defRPr/>
            </a:pPr>
            <a:r>
              <a:rPr kumimoji="0" lang="en-US" sz="1200" b="0" i="0" u="none" strike="noStrike" kern="1200" cap="none" spc="0" normalizeH="0" baseline="0" noProof="0">
                <a:ln>
                  <a:noFill/>
                </a:ln>
                <a:solidFill>
                  <a:srgbClr val="969799"/>
                </a:solidFill>
                <a:effectLst/>
                <a:uLnTx/>
                <a:uFillTx/>
                <a:latin typeface="Arial" panose="020B0604020202020204"/>
                <a:ea typeface="+mn-ea"/>
              </a:rPr>
              <a:t>pharmacist.com</a:t>
            </a:r>
          </a:p>
        </p:txBody>
      </p:sp>
      <p:sp>
        <p:nvSpPr>
          <p:cNvPr id="6" name="Content Placeholder 2">
            <a:extLst>
              <a:ext uri="{FF2B5EF4-FFF2-40B4-BE49-F238E27FC236}">
                <a16:creationId xmlns:a16="http://schemas.microsoft.com/office/drawing/2014/main" id="{6AD83003-D7BB-4D92-9BBA-8AF652D7C1BF}"/>
              </a:ext>
            </a:extLst>
          </p:cNvPr>
          <p:cNvSpPr txBox="1">
            <a:spLocks/>
          </p:cNvSpPr>
          <p:nvPr/>
        </p:nvSpPr>
        <p:spPr>
          <a:xfrm>
            <a:off x="336884" y="1813034"/>
            <a:ext cx="11518231" cy="4832092"/>
          </a:xfrm>
          <a:prstGeom prst="rect">
            <a:avLst/>
          </a:prstGeom>
        </p:spPr>
        <p:txBody>
          <a:bodyPr wrap="square" lIns="0" tIns="0" rIns="0" bIns="0">
            <a:spAutoFit/>
          </a:bodyPr>
          <a:lstStyle>
            <a:lvl1pPr marL="0">
              <a:defRPr b="0" i="0">
                <a:solidFill>
                  <a:srgbClr val="4A5FAB"/>
                </a:solidFill>
                <a:latin typeface="+mn-lt"/>
                <a:ea typeface="Roboto Medium" panose="02000000000000000000"/>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a:ln>
                  <a:noFill/>
                </a:ln>
                <a:solidFill>
                  <a:srgbClr val="4A5FAB"/>
                </a:solidFill>
                <a:effectLst/>
                <a:uLnTx/>
                <a:uFillTx/>
                <a:latin typeface="Arial" panose="020B0604020202020204"/>
                <a:ea typeface="Roboto Medium" panose="02000000000000000000"/>
                <a:cs typeface="+mn-cs"/>
              </a:rPr>
              <a:t>Dial-in and use access code and audio pin on your control panel to limit audio issues and background noise during the webinar.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a:ln>
                <a:noFill/>
              </a:ln>
              <a:solidFill>
                <a:srgbClr val="4A5FAB"/>
              </a:solidFill>
              <a:effectLst/>
              <a:uLnTx/>
              <a:uFillTx/>
              <a:latin typeface="Arial" panose="020B0604020202020204"/>
              <a:ea typeface="Roboto Medium" panose="02000000000000000000"/>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a:ln>
                  <a:noFill/>
                </a:ln>
                <a:solidFill>
                  <a:srgbClr val="4A5FAB"/>
                </a:solidFill>
                <a:effectLst/>
                <a:uLnTx/>
                <a:uFillTx/>
                <a:latin typeface="Arial" panose="020B0604020202020204"/>
                <a:ea typeface="Roboto Medium" panose="02000000000000000000"/>
                <a:cs typeface="+mn-cs"/>
              </a:rPr>
              <a:t>Submit your comments/questions during the webinar using the chat box on your control panel or email </a:t>
            </a:r>
            <a:r>
              <a:rPr kumimoji="0" lang="en-US" sz="2200" b="0" i="0" u="sng" strike="noStrike" kern="1200" cap="none" spc="0" normalizeH="0" baseline="0" noProof="0" err="1">
                <a:ln>
                  <a:noFill/>
                </a:ln>
                <a:solidFill>
                  <a:srgbClr val="4A5FAB"/>
                </a:solidFill>
                <a:effectLst/>
                <a:uLnTx/>
                <a:uFillTx/>
                <a:latin typeface="Arial" panose="020B0604020202020204"/>
                <a:ea typeface="Roboto Medium" panose="02000000000000000000"/>
                <a:cs typeface="+mn-cs"/>
              </a:rPr>
              <a:t>HOD@aphanet.org</a:t>
            </a:r>
            <a:endParaRPr kumimoji="0" lang="en-US" sz="2200" b="0" i="0" u="sng" strike="noStrike" kern="1200" cap="none" spc="0" normalizeH="0" baseline="0" noProof="0">
              <a:ln>
                <a:noFill/>
              </a:ln>
              <a:solidFill>
                <a:srgbClr val="4A5FAB"/>
              </a:solidFill>
              <a:effectLst/>
              <a:uLnTx/>
              <a:uFillTx/>
              <a:latin typeface="Arial" panose="020B0604020202020204"/>
              <a:ea typeface="Roboto Medium" panose="02000000000000000000"/>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a:ln>
                <a:noFill/>
              </a:ln>
              <a:solidFill>
                <a:srgbClr val="4A5FAB"/>
              </a:solidFill>
              <a:effectLst/>
              <a:uLnTx/>
              <a:uFillTx/>
              <a:latin typeface="Arial" panose="020B0604020202020204"/>
              <a:ea typeface="Roboto Medium" panose="02000000000000000000"/>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a:ln>
                  <a:noFill/>
                </a:ln>
                <a:solidFill>
                  <a:srgbClr val="4A5FAB"/>
                </a:solidFill>
                <a:effectLst/>
                <a:uLnTx/>
                <a:uFillTx/>
                <a:latin typeface="Arial" panose="020B0604020202020204"/>
                <a:ea typeface="Roboto Medium" panose="02000000000000000000"/>
                <a:cs typeface="+mn-cs"/>
              </a:rPr>
              <a:t>Select “raise hand” button to request to speak and you will be recognized by the moderators as time permits.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b="0" i="0" u="none" strike="noStrike" kern="1200" cap="none" spc="0" normalizeH="0" baseline="0" noProof="0">
              <a:ln>
                <a:noFill/>
              </a:ln>
              <a:solidFill>
                <a:srgbClr val="4A5FAB"/>
              </a:solidFill>
              <a:effectLst/>
              <a:uLnTx/>
              <a:uFillTx/>
              <a:latin typeface="Arial" panose="020B0604020202020204"/>
              <a:ea typeface="Roboto Medium" panose="02000000000000000000"/>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a:ln>
                  <a:noFill/>
                </a:ln>
                <a:solidFill>
                  <a:srgbClr val="4A5FAB"/>
                </a:solidFill>
                <a:effectLst/>
                <a:uLnTx/>
                <a:uFillTx/>
                <a:latin typeface="Arial" panose="020B0604020202020204"/>
                <a:ea typeface="Roboto Medium" panose="02000000000000000000"/>
                <a:cs typeface="+mn-cs"/>
              </a:rPr>
              <a:t>Note: all comments/questions received will be considered by the New Business Review Committee. In order to receive comments from everyone, please consider typing comments/questions into the question panel and limit verbal comments to 1 minute.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a:ln>
                <a:noFill/>
              </a:ln>
              <a:solidFill>
                <a:srgbClr val="4A5FAB"/>
              </a:solidFill>
              <a:effectLst/>
              <a:uLnTx/>
              <a:uFillTx/>
              <a:latin typeface="Arial" panose="020B0604020202020204"/>
              <a:ea typeface="Roboto Medium" panose="02000000000000000000"/>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a:ln>
                  <a:noFill/>
                </a:ln>
                <a:solidFill>
                  <a:srgbClr val="4A5FAB"/>
                </a:solidFill>
                <a:effectLst/>
                <a:uLnTx/>
                <a:uFillTx/>
                <a:latin typeface="Arial" panose="020B0604020202020204"/>
                <a:ea typeface="Roboto Medium" panose="02000000000000000000"/>
                <a:cs typeface="+mn-cs"/>
              </a:rPr>
              <a:t>This webinar is being recorded for future access on the House of Delegates webpage, </a:t>
            </a:r>
            <a:r>
              <a:rPr kumimoji="0" lang="en-US" sz="2200" b="0" i="0" u="sng" strike="noStrike" kern="1200" cap="none" spc="0" normalizeH="0" baseline="0" noProof="0" err="1">
                <a:ln>
                  <a:noFill/>
                </a:ln>
                <a:solidFill>
                  <a:srgbClr val="4A5FAB"/>
                </a:solidFill>
                <a:effectLst/>
                <a:uLnTx/>
                <a:uFillTx/>
                <a:latin typeface="Arial" panose="020B0604020202020204"/>
                <a:ea typeface="Roboto Medium" panose="02000000000000000000"/>
                <a:cs typeface="+mn-cs"/>
              </a:rPr>
              <a:t>www.pharmacist.com</a:t>
            </a:r>
            <a:r>
              <a:rPr kumimoji="0" lang="en-US" sz="2200" b="0" i="0" u="sng" strike="noStrike" kern="1200" cap="none" spc="0" normalizeH="0" baseline="0" noProof="0">
                <a:ln>
                  <a:noFill/>
                </a:ln>
                <a:solidFill>
                  <a:srgbClr val="4A5FAB"/>
                </a:solidFill>
                <a:effectLst/>
                <a:uLnTx/>
                <a:uFillTx/>
                <a:latin typeface="Arial" panose="020B0604020202020204"/>
                <a:ea typeface="Roboto Medium" panose="02000000000000000000"/>
                <a:cs typeface="+mn-cs"/>
              </a:rPr>
              <a:t>/</a:t>
            </a:r>
            <a:r>
              <a:rPr kumimoji="0" lang="en-US" sz="2200" b="0" i="0" u="sng" strike="noStrike" kern="1200" cap="none" spc="0" normalizeH="0" baseline="0" noProof="0" err="1">
                <a:ln>
                  <a:noFill/>
                </a:ln>
                <a:solidFill>
                  <a:srgbClr val="4A5FAB"/>
                </a:solidFill>
                <a:effectLst/>
                <a:uLnTx/>
                <a:uFillTx/>
                <a:latin typeface="Arial" panose="020B0604020202020204"/>
                <a:ea typeface="Roboto Medium" panose="02000000000000000000"/>
                <a:cs typeface="+mn-cs"/>
              </a:rPr>
              <a:t>apha</a:t>
            </a:r>
            <a:r>
              <a:rPr kumimoji="0" lang="en-US" sz="2200" b="0" i="0" u="sng" strike="noStrike" kern="1200" cap="none" spc="0" normalizeH="0" baseline="0" noProof="0">
                <a:ln>
                  <a:noFill/>
                </a:ln>
                <a:solidFill>
                  <a:srgbClr val="4A5FAB"/>
                </a:solidFill>
                <a:effectLst/>
                <a:uLnTx/>
                <a:uFillTx/>
                <a:latin typeface="Arial" panose="020B0604020202020204"/>
                <a:ea typeface="Roboto Medium" panose="02000000000000000000"/>
                <a:cs typeface="+mn-cs"/>
              </a:rPr>
              <a:t>-house-delegates</a:t>
            </a:r>
          </a:p>
        </p:txBody>
      </p:sp>
    </p:spTree>
    <p:extLst>
      <p:ext uri="{BB962C8B-B14F-4D97-AF65-F5344CB8AC3E}">
        <p14:creationId xmlns:p14="http://schemas.microsoft.com/office/powerpoint/2010/main" val="1472581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1">
            <a:extLst>
              <a:ext uri="{FF2B5EF4-FFF2-40B4-BE49-F238E27FC236}">
                <a16:creationId xmlns:a16="http://schemas.microsoft.com/office/drawing/2014/main" id="{0C1C145F-7134-4D92-905F-64C6289F020E}"/>
              </a:ext>
            </a:extLst>
          </p:cNvPr>
          <p:cNvSpPr>
            <a:spLocks noGrp="1"/>
          </p:cNvSpPr>
          <p:nvPr>
            <p:ph type="body" idx="1"/>
          </p:nvPr>
        </p:nvSpPr>
        <p:spPr>
          <a:xfrm>
            <a:off x="444500" y="1678447"/>
            <a:ext cx="10661304" cy="369332"/>
          </a:xfrm>
        </p:spPr>
        <p:txBody>
          <a:bodyPr/>
          <a:lstStyle/>
          <a:p>
            <a:r>
              <a:rPr lang="en-US" sz="2400" b="1" u="sng" baseline="0" dirty="0">
                <a:latin typeface="+mn-lt"/>
              </a:rPr>
              <a:t>2020, 2015 Integrated Nationwide Prescription Drug Monitoring Program</a:t>
            </a:r>
          </a:p>
        </p:txBody>
      </p:sp>
      <p:sp>
        <p:nvSpPr>
          <p:cNvPr id="10" name="Slide Number Placeholder 2">
            <a:extLst>
              <a:ext uri="{FF2B5EF4-FFF2-40B4-BE49-F238E27FC236}">
                <a16:creationId xmlns:a16="http://schemas.microsoft.com/office/drawing/2014/main" id="{A44FC839-6185-4853-AFFD-0BAED2CB63AC}"/>
              </a:ext>
            </a:extLst>
          </p:cNvPr>
          <p:cNvSpPr>
            <a:spLocks noGrp="1"/>
          </p:cNvSpPr>
          <p:nvPr>
            <p:ph type="sldNum" sz="quarter" idx="7"/>
          </p:nvPr>
        </p:nvSpPr>
        <p:spPr>
          <a:xfrm>
            <a:off x="11480957" y="6400800"/>
            <a:ext cx="266543" cy="184666"/>
          </a:xfrm>
        </p:spPr>
        <p:txBody>
          <a:bodyPr/>
          <a:lstStyle/>
          <a:p>
            <a:pPr marL="38100">
              <a:spcBef>
                <a:spcPts val="10"/>
              </a:spcBef>
            </a:pPr>
            <a:fld id="{81D60167-4931-47E6-BA6A-407CBD079E47}" type="slidenum">
              <a:rPr lang="en-US" dirty="0"/>
              <a:pPr marL="38100">
                <a:spcBef>
                  <a:spcPts val="10"/>
                </a:spcBef>
              </a:pPr>
              <a:t>30</a:t>
            </a:fld>
            <a:endParaRPr lang="en-US"/>
          </a:p>
        </p:txBody>
      </p:sp>
      <p:sp>
        <p:nvSpPr>
          <p:cNvPr id="3" name="Content Placeholder 2">
            <a:extLst>
              <a:ext uri="{FF2B5EF4-FFF2-40B4-BE49-F238E27FC236}">
                <a16:creationId xmlns:a16="http://schemas.microsoft.com/office/drawing/2014/main" id="{49C190A1-CBF2-47ED-914E-1D8F892211C6}"/>
              </a:ext>
            </a:extLst>
          </p:cNvPr>
          <p:cNvSpPr>
            <a:spLocks noGrp="1"/>
          </p:cNvSpPr>
          <p:nvPr>
            <p:ph type="body" sz="quarter" idx="10"/>
          </p:nvPr>
        </p:nvSpPr>
        <p:spPr>
          <a:xfrm>
            <a:off x="458010" y="2505670"/>
            <a:ext cx="11061857" cy="3784294"/>
          </a:xfrm>
        </p:spPr>
        <p:txBody>
          <a:bodyPr wrap="square" numCol="1">
            <a:noAutofit/>
          </a:bodyPr>
          <a:lstStyle/>
          <a:p>
            <a:pPr marL="0" marR="0">
              <a:lnSpc>
                <a:spcPts val="24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lang="en-US" sz="2000" b="1" dirty="0">
                <a:solidFill>
                  <a:srgbClr val="312B7E"/>
                </a:solidFill>
              </a:rPr>
              <a:t>Introduced by </a:t>
            </a:r>
            <a:r>
              <a:rPr lang="en-US" sz="2000" b="1" u="sng" dirty="0">
                <a:solidFill>
                  <a:srgbClr val="312B7E"/>
                </a:solidFill>
                <a:effectLst/>
                <a:latin typeface="+mj-lt"/>
                <a:ea typeface="Times New Roman" panose="02020603050405020304" pitchFamily="18" charset="0"/>
              </a:rPr>
              <a:t>Molly Nichols, on behalf of APhA-APPM (PPCA SIG)</a:t>
            </a:r>
            <a:endParaRPr lang="en-US" sz="2000" b="1" u="sng" dirty="0">
              <a:solidFill>
                <a:srgbClr val="312B7E"/>
              </a:solidFill>
              <a:latin typeface="+mj-lt"/>
              <a:ea typeface="Times New Roman" panose="02020603050405020304" pitchFamily="18" charset="0"/>
            </a:endParaRPr>
          </a:p>
          <a:p>
            <a:pPr marL="0" marR="0">
              <a:lnSpc>
                <a:spcPts val="24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endParaRPr lang="en-US" sz="1600" dirty="0"/>
          </a:p>
          <a:p>
            <a:pPr marL="34290">
              <a:spcBef>
                <a:spcPts val="0"/>
              </a:spcBef>
            </a:pPr>
            <a:r>
              <a:rPr lang="en-US" sz="2200" b="1" dirty="0">
                <a:latin typeface="+mj-lt"/>
              </a:rPr>
              <a:t>Related Policy </a:t>
            </a:r>
            <a:r>
              <a:rPr lang="en-US" sz="2200" dirty="0">
                <a:latin typeface="+mj-lt"/>
              </a:rPr>
              <a:t>(</a:t>
            </a:r>
            <a:r>
              <a:rPr lang="en-US" sz="2200" i="1" dirty="0">
                <a:latin typeface="+mj-lt"/>
              </a:rPr>
              <a:t>see NBI for full list</a:t>
            </a:r>
            <a:r>
              <a:rPr lang="en-US" sz="2200" dirty="0">
                <a:latin typeface="+mj-lt"/>
              </a:rPr>
              <a:t>)</a:t>
            </a:r>
            <a:r>
              <a:rPr lang="en-US" sz="2200" b="1" dirty="0">
                <a:latin typeface="+mj-lt"/>
              </a:rPr>
              <a:t>:</a:t>
            </a:r>
          </a:p>
          <a:p>
            <a:pPr marL="34290">
              <a:spcBef>
                <a:spcPts val="0"/>
              </a:spcBef>
            </a:pPr>
            <a:r>
              <a:rPr lang="en-US" sz="2200" dirty="0">
                <a:latin typeface="+mj-lt"/>
              </a:rPr>
              <a:t>2018 Efforts to Reduce the Stigma Associated with Mental Health Disorders or Diseases </a:t>
            </a:r>
          </a:p>
          <a:p>
            <a:pPr marL="34290">
              <a:spcBef>
                <a:spcPts val="0"/>
              </a:spcBef>
            </a:pPr>
            <a:endParaRPr lang="en-US" sz="1200" b="1" dirty="0">
              <a:latin typeface="+mj-lt"/>
            </a:endParaRPr>
          </a:p>
          <a:p>
            <a:pPr marL="34290">
              <a:spcBef>
                <a:spcPts val="0"/>
              </a:spcBef>
            </a:pPr>
            <a:r>
              <a:rPr lang="en-US" sz="2200" b="1" dirty="0">
                <a:latin typeface="+mj-lt"/>
              </a:rPr>
              <a:t>Background Summary:</a:t>
            </a:r>
          </a:p>
          <a:p>
            <a:pPr marL="34290"/>
            <a:r>
              <a:rPr lang="en-US" sz="2200" dirty="0">
                <a:effectLst/>
                <a:latin typeface="+mj-lt"/>
                <a:ea typeface="Times New Roman" panose="02020603050405020304" pitchFamily="18" charset="0"/>
              </a:rPr>
              <a:t>The language in these policies was reviewed and updated based on the APhA Pharmacists’ Role in Reducing Stigma Surrounding Opioid Use Disorder (OUD) fact sheet (link here). The goal of this NBI is to update potentially stigmatizing language in existing APhA policies to reflect currently recommend language in OUD and, more broadly, substance use disorders (SUDs). The SIG hopes that by revising this policy language we will reduce indirect exposures to, and influences of, stigma in the profession.</a:t>
            </a:r>
            <a:endParaRPr lang="en-US" sz="2200" dirty="0"/>
          </a:p>
        </p:txBody>
      </p:sp>
      <p:sp>
        <p:nvSpPr>
          <p:cNvPr id="2" name="Title 1">
            <a:extLst>
              <a:ext uri="{FF2B5EF4-FFF2-40B4-BE49-F238E27FC236}">
                <a16:creationId xmlns:a16="http://schemas.microsoft.com/office/drawing/2014/main" id="{9D73F089-1DA4-4F31-B582-5EE247AC10D2}"/>
              </a:ext>
            </a:extLst>
          </p:cNvPr>
          <p:cNvSpPr>
            <a:spLocks noGrp="1"/>
          </p:cNvSpPr>
          <p:nvPr>
            <p:ph type="title"/>
          </p:nvPr>
        </p:nvSpPr>
        <p:spPr>
          <a:xfrm>
            <a:off x="444500" y="901311"/>
            <a:ext cx="6691086" cy="777136"/>
          </a:xfrm>
        </p:spPr>
        <p:txBody>
          <a:bodyPr anchor="t">
            <a:normAutofit/>
          </a:bodyPr>
          <a:lstStyle/>
          <a:p>
            <a:pPr>
              <a:lnSpc>
                <a:spcPct val="90000"/>
              </a:lnSpc>
            </a:pPr>
            <a:r>
              <a:rPr lang="en-US" sz="4800" dirty="0"/>
              <a:t>New Business Item #6</a:t>
            </a:r>
          </a:p>
        </p:txBody>
      </p:sp>
    </p:spTree>
    <p:extLst>
      <p:ext uri="{BB962C8B-B14F-4D97-AF65-F5344CB8AC3E}">
        <p14:creationId xmlns:p14="http://schemas.microsoft.com/office/powerpoint/2010/main" val="1309745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1">
            <a:extLst>
              <a:ext uri="{FF2B5EF4-FFF2-40B4-BE49-F238E27FC236}">
                <a16:creationId xmlns:a16="http://schemas.microsoft.com/office/drawing/2014/main" id="{0C1C145F-7134-4D92-905F-64C6289F020E}"/>
              </a:ext>
            </a:extLst>
          </p:cNvPr>
          <p:cNvSpPr>
            <a:spLocks noGrp="1"/>
          </p:cNvSpPr>
          <p:nvPr>
            <p:ph type="body" idx="1"/>
          </p:nvPr>
        </p:nvSpPr>
        <p:spPr>
          <a:xfrm>
            <a:off x="444500" y="1678447"/>
            <a:ext cx="10661304" cy="369332"/>
          </a:xfrm>
        </p:spPr>
        <p:txBody>
          <a:bodyPr/>
          <a:lstStyle/>
          <a:p>
            <a:r>
              <a:rPr lang="en-US" sz="2400" b="1" u="sng" baseline="0" dirty="0">
                <a:latin typeface="+mn-lt"/>
              </a:rPr>
              <a:t>2020, 2015 Integrated Nationwide Prescription Drug Monitoring Program</a:t>
            </a:r>
          </a:p>
        </p:txBody>
      </p:sp>
      <p:sp>
        <p:nvSpPr>
          <p:cNvPr id="10" name="Slide Number Placeholder 2">
            <a:extLst>
              <a:ext uri="{FF2B5EF4-FFF2-40B4-BE49-F238E27FC236}">
                <a16:creationId xmlns:a16="http://schemas.microsoft.com/office/drawing/2014/main" id="{A44FC839-6185-4853-AFFD-0BAED2CB63AC}"/>
              </a:ext>
            </a:extLst>
          </p:cNvPr>
          <p:cNvSpPr>
            <a:spLocks noGrp="1"/>
          </p:cNvSpPr>
          <p:nvPr>
            <p:ph type="sldNum" sz="quarter" idx="7"/>
          </p:nvPr>
        </p:nvSpPr>
        <p:spPr>
          <a:xfrm>
            <a:off x="11480957" y="6400800"/>
            <a:ext cx="266543" cy="184666"/>
          </a:xfrm>
        </p:spPr>
        <p:txBody>
          <a:bodyPr/>
          <a:lstStyle/>
          <a:p>
            <a:pPr marL="38100">
              <a:spcBef>
                <a:spcPts val="10"/>
              </a:spcBef>
            </a:pPr>
            <a:fld id="{81D60167-4931-47E6-BA6A-407CBD079E47}" type="slidenum">
              <a:rPr lang="en-US" dirty="0"/>
              <a:pPr marL="38100">
                <a:spcBef>
                  <a:spcPts val="10"/>
                </a:spcBef>
              </a:pPr>
              <a:t>31</a:t>
            </a:fld>
            <a:endParaRPr lang="en-US"/>
          </a:p>
        </p:txBody>
      </p:sp>
      <p:sp>
        <p:nvSpPr>
          <p:cNvPr id="3" name="Content Placeholder 2">
            <a:extLst>
              <a:ext uri="{FF2B5EF4-FFF2-40B4-BE49-F238E27FC236}">
                <a16:creationId xmlns:a16="http://schemas.microsoft.com/office/drawing/2014/main" id="{49C190A1-CBF2-47ED-914E-1D8F892211C6}"/>
              </a:ext>
            </a:extLst>
          </p:cNvPr>
          <p:cNvSpPr>
            <a:spLocks noGrp="1"/>
          </p:cNvSpPr>
          <p:nvPr>
            <p:ph type="body" sz="quarter" idx="10"/>
          </p:nvPr>
        </p:nvSpPr>
        <p:spPr>
          <a:xfrm>
            <a:off x="458010" y="2505670"/>
            <a:ext cx="11061857" cy="3784294"/>
          </a:xfrm>
        </p:spPr>
        <p:txBody>
          <a:bodyPr wrap="square" numCol="1">
            <a:noAutofit/>
          </a:bodyPr>
          <a:lstStyle/>
          <a:p>
            <a:pPr marL="0" marR="0">
              <a:lnSpc>
                <a:spcPts val="24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lang="en-US" sz="2000" b="1" dirty="0">
                <a:solidFill>
                  <a:srgbClr val="312B7E"/>
                </a:solidFill>
              </a:rPr>
              <a:t>Introduced by </a:t>
            </a:r>
            <a:r>
              <a:rPr lang="en-US" sz="2000" b="1" u="sng" dirty="0">
                <a:solidFill>
                  <a:srgbClr val="312B7E"/>
                </a:solidFill>
                <a:effectLst/>
                <a:latin typeface="+mj-lt"/>
                <a:ea typeface="Times New Roman" panose="02020603050405020304" pitchFamily="18" charset="0"/>
              </a:rPr>
              <a:t>Molly Nichols, on behalf of APhA-APPM (PPCA SIG)</a:t>
            </a:r>
            <a:endParaRPr lang="en-US" sz="2000" b="1" u="sng" dirty="0">
              <a:solidFill>
                <a:srgbClr val="312B7E"/>
              </a:solidFill>
              <a:latin typeface="+mj-lt"/>
              <a:ea typeface="Times New Roman" panose="02020603050405020304" pitchFamily="18" charset="0"/>
            </a:endParaRPr>
          </a:p>
          <a:p>
            <a:pPr marL="0" marR="0">
              <a:lnSpc>
                <a:spcPts val="24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endParaRPr lang="en-US" sz="1600" dirty="0"/>
          </a:p>
          <a:p>
            <a:pPr marL="34290">
              <a:spcBef>
                <a:spcPts val="0"/>
              </a:spcBef>
            </a:pPr>
            <a:r>
              <a:rPr lang="en-US" sz="2200" b="1" dirty="0">
                <a:latin typeface="+mj-lt"/>
              </a:rPr>
              <a:t>Motion: </a:t>
            </a:r>
            <a:r>
              <a:rPr lang="en-US" sz="2200" dirty="0">
                <a:latin typeface="+mj-lt"/>
              </a:rPr>
              <a:t>To adopt the following policy statement as amended and part of the existing 2020, 2015 Integrated Nationwide Prescription Drug Monitoring Program policy</a:t>
            </a:r>
          </a:p>
          <a:p>
            <a:pPr marL="34290">
              <a:spcBef>
                <a:spcPts val="0"/>
              </a:spcBef>
            </a:pPr>
            <a:endParaRPr lang="en-US" sz="2400" dirty="0">
              <a:solidFill>
                <a:srgbClr val="194978"/>
              </a:solidFill>
              <a:latin typeface="+mj-lt"/>
            </a:endParaRPr>
          </a:p>
          <a:p>
            <a:pPr marL="742950" marR="342900" indent="-457200">
              <a:spcBef>
                <a:spcPts val="0"/>
              </a:spcBef>
              <a:spcAft>
                <a:spcPts val="0"/>
              </a:spcAft>
              <a:buFont typeface="+mj-lt"/>
              <a:buAutoNum type="arabicPeriod" startAt="6"/>
            </a:pPr>
            <a:r>
              <a:rPr lang="en-US" sz="2000" dirty="0">
                <a:ln>
                  <a:noFill/>
                </a:ln>
                <a:solidFill>
                  <a:srgbClr val="000000">
                    <a:alpha val="84707"/>
                  </a:srgbClr>
                </a:solidFill>
                <a:effectLst/>
                <a:uFill>
                  <a:solidFill>
                    <a:srgbClr val="000000"/>
                  </a:solidFill>
                </a:uFill>
                <a:latin typeface="Helvetica Neue"/>
                <a:ea typeface="Helvetica Neue"/>
                <a:cs typeface="Helvetica Neue"/>
              </a:rPr>
              <a:t>APhA supports the use of interprofessional advisory boards, that include pharmacists, to coordinate collaborative efforts for (a) compiling, analyzing, and using prescription drug monitoring program (PDMP) data trends related to controlled substance </a:t>
            </a:r>
            <a:r>
              <a:rPr lang="en-US" sz="2000" u="sng" dirty="0">
                <a:ln>
                  <a:noFill/>
                </a:ln>
                <a:solidFill>
                  <a:srgbClr val="FF0000">
                    <a:alpha val="84700"/>
                  </a:srgbClr>
                </a:solidFill>
                <a:effectLst/>
                <a:uFill>
                  <a:solidFill>
                    <a:srgbClr val="0078D3"/>
                  </a:solidFill>
                </a:uFill>
                <a:latin typeface="Helvetica Neue"/>
                <a:ea typeface="Helvetica Neue"/>
                <a:cs typeface="Helvetica Neue"/>
              </a:rPr>
              <a:t>use in a manner other than prescribed </a:t>
            </a:r>
            <a:r>
              <a:rPr lang="en-US" sz="2000" strike="sngStrike" dirty="0">
                <a:ln>
                  <a:noFill/>
                </a:ln>
                <a:solidFill>
                  <a:srgbClr val="FF2600">
                    <a:alpha val="84707"/>
                  </a:srgbClr>
                </a:solidFill>
                <a:effectLst/>
                <a:uFill>
                  <a:solidFill>
                    <a:srgbClr val="000000"/>
                  </a:solidFill>
                </a:uFill>
                <a:latin typeface="Helvetica Neue"/>
                <a:ea typeface="Helvetica Neue"/>
                <a:cs typeface="Helvetica Neue"/>
              </a:rPr>
              <a:t>misuse, abuse, </a:t>
            </a:r>
            <a:r>
              <a:rPr lang="de-DE" sz="2000" dirty="0">
                <a:ln>
                  <a:noFill/>
                </a:ln>
                <a:solidFill>
                  <a:srgbClr val="000000">
                    <a:alpha val="84707"/>
                  </a:srgbClr>
                </a:solidFill>
                <a:effectLst/>
                <a:uFill>
                  <a:solidFill>
                    <a:srgbClr val="000000"/>
                  </a:solidFill>
                </a:uFill>
                <a:latin typeface="Helvetica Neue"/>
                <a:ea typeface="Helvetica Neue"/>
                <a:cs typeface="Helvetica Neue"/>
              </a:rPr>
              <a:t>and/or </a:t>
            </a:r>
            <a:r>
              <a:rPr lang="en-US" sz="2000" dirty="0">
                <a:ln>
                  <a:noFill/>
                </a:ln>
                <a:solidFill>
                  <a:srgbClr val="000000">
                    <a:alpha val="84707"/>
                  </a:srgbClr>
                </a:solidFill>
                <a:effectLst/>
                <a:uFill>
                  <a:solidFill>
                    <a:srgbClr val="000000"/>
                  </a:solidFill>
                </a:uFill>
                <a:latin typeface="Helvetica Neue"/>
                <a:ea typeface="Helvetica Neue"/>
                <a:cs typeface="Helvetica Neue"/>
              </a:rPr>
              <a:t>fraud; (b) providing focused provider education and patient referral to treatment programs; and (c) supporting research activities on the impact of PDMPs.  </a:t>
            </a:r>
          </a:p>
          <a:p>
            <a:pPr marL="491490" indent="-457200">
              <a:spcBef>
                <a:spcPts val="0"/>
              </a:spcBef>
              <a:buAutoNum type="arabicPeriod" startAt="6"/>
            </a:pPr>
            <a:endParaRPr lang="en-US" sz="2200" dirty="0"/>
          </a:p>
        </p:txBody>
      </p:sp>
      <p:sp>
        <p:nvSpPr>
          <p:cNvPr id="2" name="Title 1">
            <a:extLst>
              <a:ext uri="{FF2B5EF4-FFF2-40B4-BE49-F238E27FC236}">
                <a16:creationId xmlns:a16="http://schemas.microsoft.com/office/drawing/2014/main" id="{9D73F089-1DA4-4F31-B582-5EE247AC10D2}"/>
              </a:ext>
            </a:extLst>
          </p:cNvPr>
          <p:cNvSpPr>
            <a:spLocks noGrp="1"/>
          </p:cNvSpPr>
          <p:nvPr>
            <p:ph type="title"/>
          </p:nvPr>
        </p:nvSpPr>
        <p:spPr>
          <a:xfrm>
            <a:off x="444500" y="901311"/>
            <a:ext cx="6691086" cy="777136"/>
          </a:xfrm>
        </p:spPr>
        <p:txBody>
          <a:bodyPr anchor="t">
            <a:normAutofit/>
          </a:bodyPr>
          <a:lstStyle/>
          <a:p>
            <a:pPr>
              <a:lnSpc>
                <a:spcPct val="90000"/>
              </a:lnSpc>
            </a:pPr>
            <a:r>
              <a:rPr lang="en-US" sz="4800" dirty="0"/>
              <a:t>New Business Item #6</a:t>
            </a:r>
          </a:p>
        </p:txBody>
      </p:sp>
      <p:sp>
        <p:nvSpPr>
          <p:cNvPr id="4" name="TextBox 3">
            <a:extLst>
              <a:ext uri="{FF2B5EF4-FFF2-40B4-BE49-F238E27FC236}">
                <a16:creationId xmlns:a16="http://schemas.microsoft.com/office/drawing/2014/main" id="{DEF113C1-E2C8-5169-57F8-895FCFE38EE0}"/>
              </a:ext>
            </a:extLst>
          </p:cNvPr>
          <p:cNvSpPr txBox="1"/>
          <p:nvPr/>
        </p:nvSpPr>
        <p:spPr>
          <a:xfrm>
            <a:off x="7989757" y="1048646"/>
            <a:ext cx="3808543" cy="461665"/>
          </a:xfrm>
          <a:prstGeom prst="rect">
            <a:avLst/>
          </a:prstGeom>
          <a:noFill/>
          <a:ln>
            <a:solidFill>
              <a:srgbClr val="B44198"/>
            </a:solidFill>
          </a:ln>
        </p:spPr>
        <p:txBody>
          <a:bodyPr wrap="square" rtlCol="0" anchor="ctr">
            <a:spAutoFit/>
          </a:bodyPr>
          <a:lstStyle/>
          <a:p>
            <a:pPr algn="ctr"/>
            <a:r>
              <a:rPr lang="en-US" sz="2400" b="1" dirty="0">
                <a:solidFill>
                  <a:srgbClr val="C333C6"/>
                </a:solidFill>
              </a:rPr>
              <a:t>TIME FOR DISCUSSION</a:t>
            </a:r>
          </a:p>
        </p:txBody>
      </p:sp>
    </p:spTree>
    <p:extLst>
      <p:ext uri="{BB962C8B-B14F-4D97-AF65-F5344CB8AC3E}">
        <p14:creationId xmlns:p14="http://schemas.microsoft.com/office/powerpoint/2010/main" val="3212266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1">
            <a:extLst>
              <a:ext uri="{FF2B5EF4-FFF2-40B4-BE49-F238E27FC236}">
                <a16:creationId xmlns:a16="http://schemas.microsoft.com/office/drawing/2014/main" id="{0C1C145F-7134-4D92-905F-64C6289F020E}"/>
              </a:ext>
            </a:extLst>
          </p:cNvPr>
          <p:cNvSpPr>
            <a:spLocks noGrp="1"/>
          </p:cNvSpPr>
          <p:nvPr>
            <p:ph type="body" idx="1"/>
          </p:nvPr>
        </p:nvSpPr>
        <p:spPr>
          <a:xfrm>
            <a:off x="444500" y="1678447"/>
            <a:ext cx="10661304" cy="369332"/>
          </a:xfrm>
        </p:spPr>
        <p:txBody>
          <a:bodyPr/>
          <a:lstStyle/>
          <a:p>
            <a:r>
              <a:rPr lang="en-US" sz="2400" b="1" u="sng" dirty="0"/>
              <a:t>2019, 2016 Substance Use Disorder</a:t>
            </a:r>
          </a:p>
        </p:txBody>
      </p:sp>
      <p:sp>
        <p:nvSpPr>
          <p:cNvPr id="10" name="Slide Number Placeholder 2">
            <a:extLst>
              <a:ext uri="{FF2B5EF4-FFF2-40B4-BE49-F238E27FC236}">
                <a16:creationId xmlns:a16="http://schemas.microsoft.com/office/drawing/2014/main" id="{A44FC839-6185-4853-AFFD-0BAED2CB63AC}"/>
              </a:ext>
            </a:extLst>
          </p:cNvPr>
          <p:cNvSpPr>
            <a:spLocks noGrp="1"/>
          </p:cNvSpPr>
          <p:nvPr>
            <p:ph type="sldNum" sz="quarter" idx="7"/>
          </p:nvPr>
        </p:nvSpPr>
        <p:spPr>
          <a:xfrm>
            <a:off x="11480957" y="6400800"/>
            <a:ext cx="266543" cy="184666"/>
          </a:xfrm>
        </p:spPr>
        <p:txBody>
          <a:bodyPr/>
          <a:lstStyle/>
          <a:p>
            <a:pPr marL="38100">
              <a:spcBef>
                <a:spcPts val="10"/>
              </a:spcBef>
            </a:pPr>
            <a:fld id="{81D60167-4931-47E6-BA6A-407CBD079E47}" type="slidenum">
              <a:rPr lang="en-US" dirty="0"/>
              <a:pPr marL="38100">
                <a:spcBef>
                  <a:spcPts val="10"/>
                </a:spcBef>
              </a:pPr>
              <a:t>32</a:t>
            </a:fld>
            <a:endParaRPr lang="en-US"/>
          </a:p>
        </p:txBody>
      </p:sp>
      <p:sp>
        <p:nvSpPr>
          <p:cNvPr id="3" name="Content Placeholder 2">
            <a:extLst>
              <a:ext uri="{FF2B5EF4-FFF2-40B4-BE49-F238E27FC236}">
                <a16:creationId xmlns:a16="http://schemas.microsoft.com/office/drawing/2014/main" id="{49C190A1-CBF2-47ED-914E-1D8F892211C6}"/>
              </a:ext>
            </a:extLst>
          </p:cNvPr>
          <p:cNvSpPr>
            <a:spLocks noGrp="1"/>
          </p:cNvSpPr>
          <p:nvPr>
            <p:ph type="body" sz="quarter" idx="10"/>
          </p:nvPr>
        </p:nvSpPr>
        <p:spPr>
          <a:xfrm>
            <a:off x="458010" y="2505670"/>
            <a:ext cx="11061857" cy="3035594"/>
          </a:xfrm>
        </p:spPr>
        <p:txBody>
          <a:bodyPr wrap="square" numCol="1">
            <a:noAutofit/>
          </a:bodyPr>
          <a:lstStyle/>
          <a:p>
            <a:pPr marL="0" marR="0">
              <a:lnSpc>
                <a:spcPts val="24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lang="en-US" sz="2000" b="1" dirty="0">
                <a:solidFill>
                  <a:srgbClr val="312B7E"/>
                </a:solidFill>
              </a:rPr>
              <a:t>Introduced by </a:t>
            </a:r>
            <a:r>
              <a:rPr lang="en-US" sz="2000" b="1" u="sng" dirty="0">
                <a:solidFill>
                  <a:srgbClr val="312B7E"/>
                </a:solidFill>
                <a:effectLst/>
                <a:latin typeface="+mj-lt"/>
                <a:ea typeface="Times New Roman" panose="02020603050405020304" pitchFamily="18" charset="0"/>
              </a:rPr>
              <a:t>Molly Nichols, on behalf of APhA-APPM (PPCA SIG)</a:t>
            </a:r>
            <a:endParaRPr lang="en-US" sz="2000" b="1" u="sng" dirty="0">
              <a:solidFill>
                <a:srgbClr val="312B7E"/>
              </a:solidFill>
              <a:latin typeface="+mj-lt"/>
              <a:ea typeface="Times New Roman" panose="02020603050405020304" pitchFamily="18" charset="0"/>
            </a:endParaRPr>
          </a:p>
          <a:p>
            <a:pPr marL="0" marR="0">
              <a:lnSpc>
                <a:spcPts val="24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endParaRPr lang="en-US" sz="1600" dirty="0">
              <a:highlight>
                <a:srgbClr val="FFFF00"/>
              </a:highlight>
            </a:endParaRPr>
          </a:p>
          <a:p>
            <a:pPr marL="34290"/>
            <a:r>
              <a:rPr lang="en-US" sz="2200" b="1" dirty="0">
                <a:latin typeface="+mj-lt"/>
              </a:rPr>
              <a:t>Motion: </a:t>
            </a:r>
            <a:r>
              <a:rPr lang="en-US" sz="2200" dirty="0">
                <a:latin typeface="+mj-lt"/>
              </a:rPr>
              <a:t>To adopt the following policy statement as amended and part of the existing 2019, 2016 Substance Use Disorder policy</a:t>
            </a:r>
          </a:p>
          <a:p>
            <a:pPr marL="34290">
              <a:spcBef>
                <a:spcPts val="0"/>
              </a:spcBef>
            </a:pPr>
            <a:endParaRPr lang="en-US" sz="2400" dirty="0">
              <a:solidFill>
                <a:srgbClr val="194978"/>
              </a:solidFill>
              <a:latin typeface="+mj-lt"/>
            </a:endParaRPr>
          </a:p>
          <a:p>
            <a:pPr marL="628650" marR="342900" indent="-342900">
              <a:spcBef>
                <a:spcPts val="0"/>
              </a:spcBef>
              <a:spcAft>
                <a:spcPts val="0"/>
              </a:spcAft>
              <a:buFont typeface="+mj-lt"/>
              <a:buAutoNum type="arabicPeriod"/>
            </a:pPr>
            <a:r>
              <a:rPr lang="en-US" sz="2000" dirty="0">
                <a:ln>
                  <a:noFill/>
                </a:ln>
                <a:solidFill>
                  <a:srgbClr val="000000">
                    <a:alpha val="84707"/>
                  </a:srgbClr>
                </a:solidFill>
                <a:effectLst/>
                <a:uFill>
                  <a:solidFill>
                    <a:srgbClr val="000000"/>
                  </a:solidFill>
                </a:uFill>
                <a:latin typeface="Helvetica Neue"/>
                <a:ea typeface="Helvetica Neue"/>
                <a:cs typeface="Helvetica Neue"/>
              </a:rPr>
              <a:t>APhA supports legislative, regulatory, and private sector efforts that include pharmacists' input and that will balance patient/consumers' need for access to medications for legitimate medical purposes with the need to prevent the diversion</a:t>
            </a:r>
            <a:r>
              <a:rPr lang="en-US" sz="2000" dirty="0">
                <a:ln>
                  <a:noFill/>
                </a:ln>
                <a:solidFill>
                  <a:srgbClr val="751D20">
                    <a:alpha val="84707"/>
                  </a:srgbClr>
                </a:solidFill>
                <a:effectLst/>
                <a:uFill>
                  <a:solidFill>
                    <a:srgbClr val="741D1F"/>
                  </a:solidFill>
                </a:uFill>
                <a:latin typeface="Helvetica Neue"/>
                <a:ea typeface="Helvetica Neue"/>
                <a:cs typeface="Helvetica Neue"/>
              </a:rPr>
              <a:t> </a:t>
            </a:r>
            <a:r>
              <a:rPr lang="en-US" sz="2000" u="sng" dirty="0">
                <a:ln>
                  <a:noFill/>
                </a:ln>
                <a:solidFill>
                  <a:srgbClr val="FF2600">
                    <a:alpha val="84707"/>
                  </a:srgbClr>
                </a:solidFill>
                <a:effectLst/>
                <a:uFill>
                  <a:solidFill>
                    <a:srgbClr val="741D1F"/>
                  </a:solidFill>
                </a:uFill>
                <a:latin typeface="Helvetica Neue"/>
                <a:ea typeface="Helvetica Neue"/>
                <a:cs typeface="Helvetica Neue"/>
              </a:rPr>
              <a:t>and use of medications in a manner other than prescribed</a:t>
            </a:r>
            <a:r>
              <a:rPr lang="en-US" sz="2000" strike="sngStrike" dirty="0">
                <a:ln>
                  <a:noFill/>
                </a:ln>
                <a:solidFill>
                  <a:srgbClr val="FF2600">
                    <a:alpha val="84707"/>
                  </a:srgbClr>
                </a:solidFill>
                <a:effectLst/>
                <a:uFill>
                  <a:solidFill>
                    <a:srgbClr val="000000"/>
                  </a:solidFill>
                </a:uFill>
                <a:latin typeface="Helvetica Neue"/>
                <a:ea typeface="Helvetica Neue"/>
                <a:cs typeface="Helvetica Neue"/>
              </a:rPr>
              <a:t>, misuse, and abuse of medications</a:t>
            </a:r>
            <a:r>
              <a:rPr lang="en-US" sz="2000" dirty="0">
                <a:ln>
                  <a:noFill/>
                </a:ln>
                <a:solidFill>
                  <a:srgbClr val="000000">
                    <a:alpha val="84707"/>
                  </a:srgbClr>
                </a:solidFill>
                <a:effectLst/>
                <a:uFill>
                  <a:solidFill>
                    <a:srgbClr val="000000"/>
                  </a:solidFill>
                </a:uFill>
                <a:latin typeface="Helvetica Neue"/>
                <a:ea typeface="Helvetica Neue"/>
                <a:cs typeface="Helvetica Neue"/>
              </a:rPr>
              <a:t>. </a:t>
            </a:r>
          </a:p>
          <a:p>
            <a:pPr marL="34290">
              <a:spcBef>
                <a:spcPts val="0"/>
              </a:spcBef>
            </a:pPr>
            <a:endParaRPr lang="en-US" sz="2200" dirty="0"/>
          </a:p>
        </p:txBody>
      </p:sp>
      <p:sp>
        <p:nvSpPr>
          <p:cNvPr id="2" name="Title 1">
            <a:extLst>
              <a:ext uri="{FF2B5EF4-FFF2-40B4-BE49-F238E27FC236}">
                <a16:creationId xmlns:a16="http://schemas.microsoft.com/office/drawing/2014/main" id="{9D73F089-1DA4-4F31-B582-5EE247AC10D2}"/>
              </a:ext>
            </a:extLst>
          </p:cNvPr>
          <p:cNvSpPr>
            <a:spLocks noGrp="1"/>
          </p:cNvSpPr>
          <p:nvPr>
            <p:ph type="title"/>
          </p:nvPr>
        </p:nvSpPr>
        <p:spPr>
          <a:xfrm>
            <a:off x="444500" y="901311"/>
            <a:ext cx="6691086" cy="777136"/>
          </a:xfrm>
        </p:spPr>
        <p:txBody>
          <a:bodyPr anchor="t">
            <a:normAutofit/>
          </a:bodyPr>
          <a:lstStyle/>
          <a:p>
            <a:pPr>
              <a:lnSpc>
                <a:spcPct val="90000"/>
              </a:lnSpc>
            </a:pPr>
            <a:r>
              <a:rPr lang="en-US" sz="4800" dirty="0"/>
              <a:t>New Business Item #7</a:t>
            </a:r>
          </a:p>
        </p:txBody>
      </p:sp>
    </p:spTree>
    <p:extLst>
      <p:ext uri="{BB962C8B-B14F-4D97-AF65-F5344CB8AC3E}">
        <p14:creationId xmlns:p14="http://schemas.microsoft.com/office/powerpoint/2010/main" val="1506716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19FFCF-3D1C-7DFB-B19B-8FE29ABF804C}"/>
            </a:ext>
          </a:extLst>
        </p:cNvPr>
        <p:cNvGrpSpPr/>
        <p:nvPr/>
      </p:nvGrpSpPr>
      <p:grpSpPr>
        <a:xfrm>
          <a:off x="0" y="0"/>
          <a:ext cx="0" cy="0"/>
          <a:chOff x="0" y="0"/>
          <a:chExt cx="0" cy="0"/>
        </a:xfrm>
      </p:grpSpPr>
      <p:sp>
        <p:nvSpPr>
          <p:cNvPr id="8" name="Text Placeholder 1">
            <a:extLst>
              <a:ext uri="{FF2B5EF4-FFF2-40B4-BE49-F238E27FC236}">
                <a16:creationId xmlns:a16="http://schemas.microsoft.com/office/drawing/2014/main" id="{66F34600-5146-396F-56F6-CD7F1CA3D7CA}"/>
              </a:ext>
            </a:extLst>
          </p:cNvPr>
          <p:cNvSpPr>
            <a:spLocks noGrp="1"/>
          </p:cNvSpPr>
          <p:nvPr>
            <p:ph type="body" idx="1"/>
          </p:nvPr>
        </p:nvSpPr>
        <p:spPr>
          <a:xfrm>
            <a:off x="444500" y="1678447"/>
            <a:ext cx="10661304" cy="369332"/>
          </a:xfrm>
        </p:spPr>
        <p:txBody>
          <a:bodyPr/>
          <a:lstStyle/>
          <a:p>
            <a:r>
              <a:rPr lang="en-US" sz="2400" b="1" u="sng" dirty="0"/>
              <a:t>2019, 2016 Substance Use Disorder</a:t>
            </a:r>
          </a:p>
        </p:txBody>
      </p:sp>
      <p:sp>
        <p:nvSpPr>
          <p:cNvPr id="10" name="Slide Number Placeholder 2">
            <a:extLst>
              <a:ext uri="{FF2B5EF4-FFF2-40B4-BE49-F238E27FC236}">
                <a16:creationId xmlns:a16="http://schemas.microsoft.com/office/drawing/2014/main" id="{7B1C0684-8BC9-1E74-CDE3-BD7E77F6D20E}"/>
              </a:ext>
            </a:extLst>
          </p:cNvPr>
          <p:cNvSpPr>
            <a:spLocks noGrp="1"/>
          </p:cNvSpPr>
          <p:nvPr>
            <p:ph type="sldNum" sz="quarter" idx="7"/>
          </p:nvPr>
        </p:nvSpPr>
        <p:spPr>
          <a:xfrm>
            <a:off x="11480957" y="6400800"/>
            <a:ext cx="266543" cy="184666"/>
          </a:xfrm>
        </p:spPr>
        <p:txBody>
          <a:bodyPr/>
          <a:lstStyle/>
          <a:p>
            <a:pPr marL="38100">
              <a:spcBef>
                <a:spcPts val="10"/>
              </a:spcBef>
            </a:pPr>
            <a:fld id="{81D60167-4931-47E6-BA6A-407CBD079E47}" type="slidenum">
              <a:rPr lang="en-US" dirty="0"/>
              <a:pPr marL="38100">
                <a:spcBef>
                  <a:spcPts val="10"/>
                </a:spcBef>
              </a:pPr>
              <a:t>33</a:t>
            </a:fld>
            <a:endParaRPr lang="en-US"/>
          </a:p>
        </p:txBody>
      </p:sp>
      <p:sp>
        <p:nvSpPr>
          <p:cNvPr id="3" name="Content Placeholder 2">
            <a:extLst>
              <a:ext uri="{FF2B5EF4-FFF2-40B4-BE49-F238E27FC236}">
                <a16:creationId xmlns:a16="http://schemas.microsoft.com/office/drawing/2014/main" id="{5549C29C-782C-49B5-48AD-4206CE6C20AB}"/>
              </a:ext>
            </a:extLst>
          </p:cNvPr>
          <p:cNvSpPr>
            <a:spLocks noGrp="1"/>
          </p:cNvSpPr>
          <p:nvPr>
            <p:ph type="body" sz="quarter" idx="10"/>
          </p:nvPr>
        </p:nvSpPr>
        <p:spPr>
          <a:xfrm>
            <a:off x="142700" y="2127297"/>
            <a:ext cx="11061857" cy="4273503"/>
          </a:xfrm>
        </p:spPr>
        <p:txBody>
          <a:bodyPr wrap="square" numCol="1">
            <a:noAutofit/>
          </a:bodyPr>
          <a:lstStyle/>
          <a:p>
            <a:pPr marL="628650" marR="342900" indent="-342900">
              <a:spcBef>
                <a:spcPts val="0"/>
              </a:spcBef>
              <a:spcAft>
                <a:spcPts val="0"/>
              </a:spcAft>
              <a:buFont typeface="+mj-lt"/>
              <a:buAutoNum type="arabicPeriod"/>
            </a:pPr>
            <a:r>
              <a:rPr lang="en-US" sz="1800" dirty="0">
                <a:ln>
                  <a:noFill/>
                </a:ln>
                <a:solidFill>
                  <a:srgbClr val="000000">
                    <a:alpha val="84707"/>
                  </a:srgbClr>
                </a:solidFill>
                <a:effectLst/>
                <a:uFill>
                  <a:solidFill>
                    <a:srgbClr val="000000"/>
                  </a:solidFill>
                </a:uFill>
                <a:latin typeface="Helvetica Neue"/>
                <a:ea typeface="Helvetica Neue"/>
                <a:cs typeface="Helvetica Neue"/>
              </a:rPr>
              <a:t>APhA supports legislative, regulatory, and private sector efforts that include pharmacists' input and that will balance patient/consumers' need for access to medications for legitimate medical purposes with the need to prevent the diversion</a:t>
            </a:r>
            <a:r>
              <a:rPr lang="en-US" sz="1800" dirty="0">
                <a:ln>
                  <a:noFill/>
                </a:ln>
                <a:solidFill>
                  <a:srgbClr val="751D20">
                    <a:alpha val="84707"/>
                  </a:srgbClr>
                </a:solidFill>
                <a:effectLst/>
                <a:uFill>
                  <a:solidFill>
                    <a:srgbClr val="741D1F"/>
                  </a:solidFill>
                </a:uFill>
                <a:latin typeface="Helvetica Neue"/>
                <a:ea typeface="Helvetica Neue"/>
                <a:cs typeface="Helvetica Neue"/>
              </a:rPr>
              <a:t> </a:t>
            </a:r>
            <a:r>
              <a:rPr lang="en-US" sz="1800" u="sng" dirty="0">
                <a:ln>
                  <a:noFill/>
                </a:ln>
                <a:solidFill>
                  <a:srgbClr val="FF2600">
                    <a:alpha val="84707"/>
                  </a:srgbClr>
                </a:solidFill>
                <a:effectLst/>
                <a:uFill>
                  <a:solidFill>
                    <a:srgbClr val="741D1F"/>
                  </a:solidFill>
                </a:uFill>
                <a:latin typeface="Helvetica Neue"/>
                <a:ea typeface="Helvetica Neue"/>
                <a:cs typeface="Helvetica Neue"/>
              </a:rPr>
              <a:t>and use of medications in a manner other than prescribed</a:t>
            </a:r>
            <a:r>
              <a:rPr lang="en-US" sz="1800" strike="sngStrike" dirty="0">
                <a:ln>
                  <a:noFill/>
                </a:ln>
                <a:solidFill>
                  <a:srgbClr val="FF2600">
                    <a:alpha val="84707"/>
                  </a:srgbClr>
                </a:solidFill>
                <a:effectLst/>
                <a:uFill>
                  <a:solidFill>
                    <a:srgbClr val="000000"/>
                  </a:solidFill>
                </a:uFill>
                <a:latin typeface="Helvetica Neue"/>
                <a:ea typeface="Helvetica Neue"/>
                <a:cs typeface="Helvetica Neue"/>
              </a:rPr>
              <a:t>, misuse, and abuse of medications</a:t>
            </a:r>
            <a:r>
              <a:rPr lang="en-US" sz="1800" dirty="0">
                <a:ln>
                  <a:noFill/>
                </a:ln>
                <a:solidFill>
                  <a:srgbClr val="000000">
                    <a:alpha val="84707"/>
                  </a:srgbClr>
                </a:solidFill>
                <a:effectLst/>
                <a:uFill>
                  <a:solidFill>
                    <a:srgbClr val="000000"/>
                  </a:solidFill>
                </a:uFill>
                <a:latin typeface="Helvetica Neue"/>
                <a:ea typeface="Helvetica Neue"/>
                <a:cs typeface="Helvetica Neue"/>
              </a:rPr>
              <a:t>. </a:t>
            </a:r>
          </a:p>
          <a:p>
            <a:pPr marL="285750" marR="342900">
              <a:spcBef>
                <a:spcPts val="0"/>
              </a:spcBef>
              <a:spcAft>
                <a:spcPts val="0"/>
              </a:spcAft>
            </a:pPr>
            <a:endParaRPr lang="en-US" sz="1800" dirty="0">
              <a:ln>
                <a:noFill/>
              </a:ln>
              <a:solidFill>
                <a:srgbClr val="000000">
                  <a:alpha val="84707"/>
                </a:srgbClr>
              </a:solidFill>
              <a:effectLst/>
              <a:uFill>
                <a:solidFill>
                  <a:srgbClr val="000000"/>
                </a:solidFill>
              </a:uFill>
              <a:latin typeface="Helvetica Neue"/>
              <a:ea typeface="Helvetica Neue"/>
              <a:cs typeface="Helvetica Neue"/>
            </a:endParaRPr>
          </a:p>
          <a:p>
            <a:pPr marL="628650" marR="342900" indent="-342900">
              <a:spcBef>
                <a:spcPts val="0"/>
              </a:spcBef>
              <a:spcAft>
                <a:spcPts val="0"/>
              </a:spcAft>
              <a:buFont typeface="+mj-lt"/>
              <a:buAutoNum type="arabicPeriod" startAt="2"/>
            </a:pPr>
            <a:r>
              <a:rPr lang="en-US" sz="1800" dirty="0">
                <a:ln>
                  <a:noFill/>
                </a:ln>
                <a:solidFill>
                  <a:srgbClr val="000000">
                    <a:alpha val="84707"/>
                  </a:srgbClr>
                </a:solidFill>
                <a:effectLst/>
                <a:uFill>
                  <a:solidFill>
                    <a:srgbClr val="000000"/>
                  </a:solidFill>
                </a:uFill>
                <a:latin typeface="Helvetica Neue"/>
                <a:ea typeface="Helvetica Neue"/>
                <a:cs typeface="Helvetica Neue"/>
              </a:rPr>
              <a:t>APhA supports consumer sales limits of nonprescription drug products, such as methamphetamine precursors, that may be illegally converted into drugs for illicit use.</a:t>
            </a:r>
          </a:p>
          <a:p>
            <a:pPr marL="628650" marR="342900" indent="-342900">
              <a:spcBef>
                <a:spcPts val="0"/>
              </a:spcBef>
              <a:spcAft>
                <a:spcPts val="0"/>
              </a:spcAft>
              <a:buFont typeface="+mj-lt"/>
              <a:buAutoNum type="arabicPeriod" startAt="2"/>
            </a:pPr>
            <a:r>
              <a:rPr lang="en-US" sz="1800" dirty="0">
                <a:ln>
                  <a:noFill/>
                </a:ln>
                <a:solidFill>
                  <a:srgbClr val="000000">
                    <a:alpha val="84707"/>
                  </a:srgbClr>
                </a:solidFill>
                <a:effectLst/>
                <a:uFill>
                  <a:solidFill>
                    <a:srgbClr val="000000"/>
                  </a:solidFill>
                </a:uFill>
                <a:latin typeface="Helvetica Neue"/>
                <a:ea typeface="Helvetica Neue"/>
                <a:cs typeface="Helvetica Neue"/>
              </a:rPr>
              <a:t>APhA encourages education of all personnel involved in the distribution chain of nonprescription products so they understand the potential for certain products, such as methamphetamine precursors, to be illegally converted into drugs for illicit use. APhA supports comprehensive substance use disorder education, prevention, treatment, and recovery programs.</a:t>
            </a:r>
          </a:p>
          <a:p>
            <a:pPr marL="628650" marR="342900" indent="-342900">
              <a:spcBef>
                <a:spcPts val="0"/>
              </a:spcBef>
              <a:spcAft>
                <a:spcPts val="0"/>
              </a:spcAft>
              <a:buFont typeface="+mj-lt"/>
              <a:buAutoNum type="arabicPeriod" startAt="2"/>
            </a:pPr>
            <a:r>
              <a:rPr lang="en-US" sz="1800" dirty="0">
                <a:ln>
                  <a:noFill/>
                </a:ln>
                <a:solidFill>
                  <a:srgbClr val="000000">
                    <a:alpha val="84707"/>
                  </a:srgbClr>
                </a:solidFill>
                <a:effectLst/>
                <a:uFill>
                  <a:solidFill>
                    <a:srgbClr val="000000"/>
                  </a:solidFill>
                </a:uFill>
                <a:latin typeface="Helvetica Neue"/>
                <a:ea typeface="Helvetica Neue"/>
                <a:cs typeface="Helvetica Neue"/>
              </a:rPr>
              <a:t>APhA supports public and private initiatives to fund treatment and prevention of substance use disorders.</a:t>
            </a:r>
          </a:p>
          <a:p>
            <a:pPr marL="628650" marR="342900" indent="-342900">
              <a:spcBef>
                <a:spcPts val="0"/>
              </a:spcBef>
              <a:spcAft>
                <a:spcPts val="0"/>
              </a:spcAft>
              <a:buFont typeface="+mj-lt"/>
              <a:buAutoNum type="arabicPeriod" startAt="2"/>
            </a:pPr>
            <a:r>
              <a:rPr lang="en-US" sz="1800" dirty="0">
                <a:ln>
                  <a:noFill/>
                </a:ln>
                <a:solidFill>
                  <a:srgbClr val="000000">
                    <a:alpha val="84707"/>
                  </a:srgbClr>
                </a:solidFill>
                <a:effectLst/>
                <a:uFill>
                  <a:solidFill>
                    <a:srgbClr val="000000"/>
                  </a:solidFill>
                </a:uFill>
                <a:latin typeface="Helvetica Neue"/>
                <a:ea typeface="Helvetica Neue"/>
                <a:cs typeface="Helvetica Neue"/>
              </a:rPr>
              <a:t>APhA supports stringent enforcement of criminal laws against individuals who engage in drug trafficking.</a:t>
            </a:r>
          </a:p>
          <a:p>
            <a:pPr marL="285750" marR="342900">
              <a:spcBef>
                <a:spcPts val="0"/>
              </a:spcBef>
              <a:spcAft>
                <a:spcPts val="0"/>
              </a:spcAft>
            </a:pPr>
            <a:endParaRPr lang="en-US" sz="1800" dirty="0">
              <a:ln>
                <a:noFill/>
              </a:ln>
              <a:solidFill>
                <a:srgbClr val="000000">
                  <a:alpha val="84707"/>
                </a:srgbClr>
              </a:solidFill>
              <a:effectLst/>
              <a:uFill>
                <a:solidFill>
                  <a:srgbClr val="000000"/>
                </a:solidFill>
              </a:uFill>
              <a:latin typeface="Helvetica Neue"/>
              <a:ea typeface="Helvetica Neue"/>
              <a:cs typeface="Helvetica Neue"/>
            </a:endParaRPr>
          </a:p>
          <a:p>
            <a:pPr marL="285750" marR="342900">
              <a:spcBef>
                <a:spcPts val="0"/>
              </a:spcBef>
              <a:spcAft>
                <a:spcPts val="0"/>
              </a:spcAft>
            </a:pPr>
            <a:r>
              <a:rPr lang="en-US" sz="1800" dirty="0">
                <a:ln>
                  <a:noFill/>
                </a:ln>
                <a:solidFill>
                  <a:srgbClr val="000000">
                    <a:alpha val="84707"/>
                  </a:srgbClr>
                </a:solidFill>
                <a:effectLst/>
                <a:uFill>
                  <a:solidFill>
                    <a:srgbClr val="000000"/>
                  </a:solidFill>
                </a:uFill>
                <a:latin typeface="Helvetica Neue"/>
                <a:ea typeface="Helvetica Neue"/>
                <a:cs typeface="Helvetica Neue"/>
              </a:rPr>
              <a:t>(</a:t>
            </a:r>
            <a:r>
              <a:rPr lang="en-US" sz="1800" dirty="0" err="1">
                <a:ln>
                  <a:noFill/>
                </a:ln>
                <a:solidFill>
                  <a:srgbClr val="000000">
                    <a:alpha val="84707"/>
                  </a:srgbClr>
                </a:solidFill>
                <a:effectLst/>
                <a:uFill>
                  <a:solidFill>
                    <a:srgbClr val="000000"/>
                  </a:solidFill>
                </a:uFill>
                <a:latin typeface="Helvetica Neue"/>
                <a:ea typeface="Helvetica Neue"/>
                <a:cs typeface="Helvetica Neue"/>
              </a:rPr>
              <a:t>JAPhA</a:t>
            </a:r>
            <a:r>
              <a:rPr lang="en-US" sz="1800" dirty="0">
                <a:ln>
                  <a:noFill/>
                </a:ln>
                <a:solidFill>
                  <a:srgbClr val="000000">
                    <a:alpha val="84707"/>
                  </a:srgbClr>
                </a:solidFill>
                <a:effectLst/>
                <a:uFill>
                  <a:solidFill>
                    <a:srgbClr val="000000"/>
                  </a:solidFill>
                </a:uFill>
                <a:latin typeface="Helvetica Neue"/>
                <a:ea typeface="Helvetica Neue"/>
                <a:cs typeface="Helvetica Neue"/>
              </a:rPr>
              <a:t>. 56(4):369; July/August 2016) (</a:t>
            </a:r>
            <a:r>
              <a:rPr lang="en-US" sz="1800" dirty="0" err="1">
                <a:ln>
                  <a:noFill/>
                </a:ln>
                <a:solidFill>
                  <a:srgbClr val="000000">
                    <a:alpha val="84707"/>
                  </a:srgbClr>
                </a:solidFill>
                <a:effectLst/>
                <a:uFill>
                  <a:solidFill>
                    <a:srgbClr val="000000"/>
                  </a:solidFill>
                </a:uFill>
                <a:latin typeface="Helvetica Neue"/>
                <a:ea typeface="Helvetica Neue"/>
                <a:cs typeface="Helvetica Neue"/>
              </a:rPr>
              <a:t>JAPhA</a:t>
            </a:r>
            <a:r>
              <a:rPr lang="en-US" sz="1800" dirty="0">
                <a:ln>
                  <a:noFill/>
                </a:ln>
                <a:solidFill>
                  <a:srgbClr val="000000">
                    <a:alpha val="84707"/>
                  </a:srgbClr>
                </a:solidFill>
                <a:effectLst/>
                <a:uFill>
                  <a:solidFill>
                    <a:srgbClr val="000000"/>
                  </a:solidFill>
                </a:uFill>
                <a:latin typeface="Helvetica Neue"/>
                <a:ea typeface="Helvetica Neue"/>
                <a:cs typeface="Helvetica Neue"/>
              </a:rPr>
              <a:t>. 59(4):e28; July/August 2019) (Reviewed 2022)</a:t>
            </a:r>
          </a:p>
          <a:p>
            <a:pPr marL="34290">
              <a:spcBef>
                <a:spcPts val="0"/>
              </a:spcBef>
            </a:pPr>
            <a:endParaRPr lang="en-US" sz="2200" dirty="0"/>
          </a:p>
        </p:txBody>
      </p:sp>
      <p:sp>
        <p:nvSpPr>
          <p:cNvPr id="2" name="Title 1">
            <a:extLst>
              <a:ext uri="{FF2B5EF4-FFF2-40B4-BE49-F238E27FC236}">
                <a16:creationId xmlns:a16="http://schemas.microsoft.com/office/drawing/2014/main" id="{862B82C3-9517-CFFC-3DBB-DA05E8CBA895}"/>
              </a:ext>
            </a:extLst>
          </p:cNvPr>
          <p:cNvSpPr>
            <a:spLocks noGrp="1"/>
          </p:cNvSpPr>
          <p:nvPr>
            <p:ph type="title"/>
          </p:nvPr>
        </p:nvSpPr>
        <p:spPr>
          <a:xfrm>
            <a:off x="444500" y="901311"/>
            <a:ext cx="6691086" cy="777136"/>
          </a:xfrm>
        </p:spPr>
        <p:txBody>
          <a:bodyPr anchor="t">
            <a:normAutofit/>
          </a:bodyPr>
          <a:lstStyle/>
          <a:p>
            <a:pPr>
              <a:lnSpc>
                <a:spcPct val="90000"/>
              </a:lnSpc>
            </a:pPr>
            <a:r>
              <a:rPr lang="en-US" sz="4800" dirty="0"/>
              <a:t>New Business Item #7</a:t>
            </a:r>
          </a:p>
        </p:txBody>
      </p:sp>
      <p:cxnSp>
        <p:nvCxnSpPr>
          <p:cNvPr id="4" name="Straight Connector 3">
            <a:extLst>
              <a:ext uri="{FF2B5EF4-FFF2-40B4-BE49-F238E27FC236}">
                <a16:creationId xmlns:a16="http://schemas.microsoft.com/office/drawing/2014/main" id="{A273B034-D433-0E17-B6AA-95CCDAE722F7}"/>
              </a:ext>
            </a:extLst>
          </p:cNvPr>
          <p:cNvCxnSpPr/>
          <p:nvPr/>
        </p:nvCxnSpPr>
        <p:spPr>
          <a:xfrm>
            <a:off x="360417" y="3343373"/>
            <a:ext cx="11245287" cy="0"/>
          </a:xfrm>
          <a:prstGeom prst="line">
            <a:avLst/>
          </a:prstGeom>
          <a:ln w="76200">
            <a:solidFill>
              <a:srgbClr val="0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3510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1">
            <a:extLst>
              <a:ext uri="{FF2B5EF4-FFF2-40B4-BE49-F238E27FC236}">
                <a16:creationId xmlns:a16="http://schemas.microsoft.com/office/drawing/2014/main" id="{0C1C145F-7134-4D92-905F-64C6289F020E}"/>
              </a:ext>
            </a:extLst>
          </p:cNvPr>
          <p:cNvSpPr>
            <a:spLocks noGrp="1"/>
          </p:cNvSpPr>
          <p:nvPr>
            <p:ph type="body" idx="1"/>
          </p:nvPr>
        </p:nvSpPr>
        <p:spPr>
          <a:xfrm>
            <a:off x="444500" y="1678447"/>
            <a:ext cx="10661304" cy="369332"/>
          </a:xfrm>
        </p:spPr>
        <p:txBody>
          <a:bodyPr/>
          <a:lstStyle/>
          <a:p>
            <a:r>
              <a:rPr lang="en-US" sz="2400" b="1" u="sng" dirty="0"/>
              <a:t>2019, 2016 Substance Use Disorder</a:t>
            </a:r>
          </a:p>
        </p:txBody>
      </p:sp>
      <p:sp>
        <p:nvSpPr>
          <p:cNvPr id="10" name="Slide Number Placeholder 2">
            <a:extLst>
              <a:ext uri="{FF2B5EF4-FFF2-40B4-BE49-F238E27FC236}">
                <a16:creationId xmlns:a16="http://schemas.microsoft.com/office/drawing/2014/main" id="{A44FC839-6185-4853-AFFD-0BAED2CB63AC}"/>
              </a:ext>
            </a:extLst>
          </p:cNvPr>
          <p:cNvSpPr>
            <a:spLocks noGrp="1"/>
          </p:cNvSpPr>
          <p:nvPr>
            <p:ph type="sldNum" sz="quarter" idx="7"/>
          </p:nvPr>
        </p:nvSpPr>
        <p:spPr>
          <a:xfrm>
            <a:off x="11480957" y="6400800"/>
            <a:ext cx="266543" cy="184666"/>
          </a:xfrm>
        </p:spPr>
        <p:txBody>
          <a:bodyPr/>
          <a:lstStyle/>
          <a:p>
            <a:pPr marL="38100">
              <a:spcBef>
                <a:spcPts val="10"/>
              </a:spcBef>
            </a:pPr>
            <a:fld id="{81D60167-4931-47E6-BA6A-407CBD079E47}" type="slidenum">
              <a:rPr lang="en-US" dirty="0"/>
              <a:pPr marL="38100">
                <a:spcBef>
                  <a:spcPts val="10"/>
                </a:spcBef>
              </a:pPr>
              <a:t>34</a:t>
            </a:fld>
            <a:endParaRPr lang="en-US"/>
          </a:p>
        </p:txBody>
      </p:sp>
      <p:sp>
        <p:nvSpPr>
          <p:cNvPr id="3" name="Content Placeholder 2">
            <a:extLst>
              <a:ext uri="{FF2B5EF4-FFF2-40B4-BE49-F238E27FC236}">
                <a16:creationId xmlns:a16="http://schemas.microsoft.com/office/drawing/2014/main" id="{49C190A1-CBF2-47ED-914E-1D8F892211C6}"/>
              </a:ext>
            </a:extLst>
          </p:cNvPr>
          <p:cNvSpPr>
            <a:spLocks noGrp="1"/>
          </p:cNvSpPr>
          <p:nvPr>
            <p:ph type="body" sz="quarter" idx="10"/>
          </p:nvPr>
        </p:nvSpPr>
        <p:spPr>
          <a:xfrm>
            <a:off x="458010" y="2505670"/>
            <a:ext cx="11061857" cy="2762443"/>
          </a:xfrm>
        </p:spPr>
        <p:txBody>
          <a:bodyPr wrap="square" numCol="1">
            <a:noAutofit/>
          </a:bodyPr>
          <a:lstStyle/>
          <a:p>
            <a:pPr marL="0" marR="0">
              <a:lnSpc>
                <a:spcPts val="24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lang="en-US" sz="2000" b="1" dirty="0">
                <a:solidFill>
                  <a:srgbClr val="312B7E"/>
                </a:solidFill>
              </a:rPr>
              <a:t>Introduced by </a:t>
            </a:r>
            <a:r>
              <a:rPr lang="en-US" sz="2000" b="1" u="sng" dirty="0">
                <a:solidFill>
                  <a:srgbClr val="312B7E"/>
                </a:solidFill>
                <a:effectLst/>
                <a:latin typeface="+mj-lt"/>
                <a:ea typeface="Times New Roman" panose="02020603050405020304" pitchFamily="18" charset="0"/>
              </a:rPr>
              <a:t>Molly Nichols, on behalf of APhA-APPM (PPCA SIG)</a:t>
            </a:r>
            <a:endParaRPr lang="en-US" sz="2000" b="1" u="sng" dirty="0">
              <a:solidFill>
                <a:srgbClr val="312B7E"/>
              </a:solidFill>
              <a:latin typeface="+mj-lt"/>
              <a:ea typeface="Times New Roman" panose="02020603050405020304" pitchFamily="18" charset="0"/>
            </a:endParaRPr>
          </a:p>
          <a:p>
            <a:pPr marL="0" marR="0">
              <a:lnSpc>
                <a:spcPts val="24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endParaRPr lang="en-US" sz="1600" dirty="0">
              <a:highlight>
                <a:srgbClr val="FFFF00"/>
              </a:highlight>
            </a:endParaRPr>
          </a:p>
          <a:p>
            <a:pPr marL="34290">
              <a:spcBef>
                <a:spcPts val="0"/>
              </a:spcBef>
            </a:pPr>
            <a:r>
              <a:rPr lang="en-US" sz="2200" b="1" dirty="0">
                <a:latin typeface="+mj-lt"/>
              </a:rPr>
              <a:t>Related Policy </a:t>
            </a:r>
            <a:r>
              <a:rPr lang="en-US" sz="2200" dirty="0">
                <a:latin typeface="+mj-lt"/>
              </a:rPr>
              <a:t>(</a:t>
            </a:r>
            <a:r>
              <a:rPr lang="en-US" sz="2200" i="1" dirty="0">
                <a:latin typeface="+mj-lt"/>
              </a:rPr>
              <a:t>see NBI for full list</a:t>
            </a:r>
            <a:r>
              <a:rPr lang="en-US" sz="2200" dirty="0">
                <a:latin typeface="+mj-lt"/>
              </a:rPr>
              <a:t>)</a:t>
            </a:r>
            <a:r>
              <a:rPr lang="en-US" sz="2200" b="1" dirty="0">
                <a:latin typeface="+mj-lt"/>
              </a:rPr>
              <a:t>:</a:t>
            </a:r>
          </a:p>
          <a:p>
            <a:pPr marL="34290">
              <a:spcBef>
                <a:spcPts val="0"/>
              </a:spcBef>
            </a:pPr>
            <a:r>
              <a:rPr lang="en-US" sz="2200" dirty="0">
                <a:latin typeface="+mj-lt"/>
              </a:rPr>
              <a:t>2018 Efforts to Reduce the Stigma Associated with Mental Health Disorders or Diseases </a:t>
            </a:r>
          </a:p>
          <a:p>
            <a:pPr marL="34290">
              <a:spcBef>
                <a:spcPts val="0"/>
              </a:spcBef>
            </a:pPr>
            <a:endParaRPr lang="en-US" sz="1200" b="1" dirty="0">
              <a:latin typeface="+mj-lt"/>
            </a:endParaRPr>
          </a:p>
          <a:p>
            <a:pPr marL="34290">
              <a:spcBef>
                <a:spcPts val="0"/>
              </a:spcBef>
            </a:pPr>
            <a:r>
              <a:rPr lang="en-US" sz="2200" b="1" dirty="0">
                <a:latin typeface="+mj-lt"/>
              </a:rPr>
              <a:t>Background Summary:</a:t>
            </a:r>
          </a:p>
          <a:p>
            <a:pPr marL="34290"/>
            <a:r>
              <a:rPr lang="en-US" sz="2200" dirty="0">
                <a:effectLst/>
                <a:latin typeface="+mj-lt"/>
                <a:ea typeface="Times New Roman" panose="02020603050405020304" pitchFamily="18" charset="0"/>
              </a:rPr>
              <a:t>The language in these policies was reviewed and updated based on the APhA Pharmacists’ Role in Reducing Stigma Surrounding Opioid Use Disorder (OUD) fact sheet (link here). The goal of this NBI is to update potentially stigmatizing language in existing APhA policies to reflect currently recommend language in OUD and, more broadly, substance use disorders (SUDs). The SIG hopes that by revising this policy language we will reduce indirect exposures to, and influences of, stigma in the profession.</a:t>
            </a:r>
            <a:endParaRPr lang="en-US" sz="2200" dirty="0"/>
          </a:p>
          <a:p>
            <a:pPr marL="34290">
              <a:spcBef>
                <a:spcPts val="0"/>
              </a:spcBef>
            </a:pPr>
            <a:endParaRPr lang="en-US" sz="2200" dirty="0"/>
          </a:p>
        </p:txBody>
      </p:sp>
      <p:sp>
        <p:nvSpPr>
          <p:cNvPr id="2" name="Title 1">
            <a:extLst>
              <a:ext uri="{FF2B5EF4-FFF2-40B4-BE49-F238E27FC236}">
                <a16:creationId xmlns:a16="http://schemas.microsoft.com/office/drawing/2014/main" id="{9D73F089-1DA4-4F31-B582-5EE247AC10D2}"/>
              </a:ext>
            </a:extLst>
          </p:cNvPr>
          <p:cNvSpPr>
            <a:spLocks noGrp="1"/>
          </p:cNvSpPr>
          <p:nvPr>
            <p:ph type="title"/>
          </p:nvPr>
        </p:nvSpPr>
        <p:spPr>
          <a:xfrm>
            <a:off x="444500" y="901311"/>
            <a:ext cx="6691086" cy="777136"/>
          </a:xfrm>
        </p:spPr>
        <p:txBody>
          <a:bodyPr anchor="t">
            <a:normAutofit/>
          </a:bodyPr>
          <a:lstStyle/>
          <a:p>
            <a:pPr>
              <a:lnSpc>
                <a:spcPct val="90000"/>
              </a:lnSpc>
            </a:pPr>
            <a:r>
              <a:rPr lang="en-US" sz="4800" dirty="0"/>
              <a:t>New Business Item #7</a:t>
            </a:r>
          </a:p>
        </p:txBody>
      </p:sp>
    </p:spTree>
    <p:extLst>
      <p:ext uri="{BB962C8B-B14F-4D97-AF65-F5344CB8AC3E}">
        <p14:creationId xmlns:p14="http://schemas.microsoft.com/office/powerpoint/2010/main" val="1927408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1">
            <a:extLst>
              <a:ext uri="{FF2B5EF4-FFF2-40B4-BE49-F238E27FC236}">
                <a16:creationId xmlns:a16="http://schemas.microsoft.com/office/drawing/2014/main" id="{0C1C145F-7134-4D92-905F-64C6289F020E}"/>
              </a:ext>
            </a:extLst>
          </p:cNvPr>
          <p:cNvSpPr>
            <a:spLocks noGrp="1"/>
          </p:cNvSpPr>
          <p:nvPr>
            <p:ph type="body" idx="1"/>
          </p:nvPr>
        </p:nvSpPr>
        <p:spPr>
          <a:xfrm>
            <a:off x="444500" y="1678447"/>
            <a:ext cx="10661304" cy="369332"/>
          </a:xfrm>
        </p:spPr>
        <p:txBody>
          <a:bodyPr/>
          <a:lstStyle/>
          <a:p>
            <a:r>
              <a:rPr lang="en-US" sz="2400" b="1" u="sng" dirty="0"/>
              <a:t>2019, 2016 Substance Use Disorder</a:t>
            </a:r>
          </a:p>
        </p:txBody>
      </p:sp>
      <p:sp>
        <p:nvSpPr>
          <p:cNvPr id="10" name="Slide Number Placeholder 2">
            <a:extLst>
              <a:ext uri="{FF2B5EF4-FFF2-40B4-BE49-F238E27FC236}">
                <a16:creationId xmlns:a16="http://schemas.microsoft.com/office/drawing/2014/main" id="{A44FC839-6185-4853-AFFD-0BAED2CB63AC}"/>
              </a:ext>
            </a:extLst>
          </p:cNvPr>
          <p:cNvSpPr>
            <a:spLocks noGrp="1"/>
          </p:cNvSpPr>
          <p:nvPr>
            <p:ph type="sldNum" sz="quarter" idx="7"/>
          </p:nvPr>
        </p:nvSpPr>
        <p:spPr>
          <a:xfrm>
            <a:off x="11480957" y="6400800"/>
            <a:ext cx="266543" cy="184666"/>
          </a:xfrm>
        </p:spPr>
        <p:txBody>
          <a:bodyPr/>
          <a:lstStyle/>
          <a:p>
            <a:pPr marL="38100">
              <a:spcBef>
                <a:spcPts val="10"/>
              </a:spcBef>
            </a:pPr>
            <a:fld id="{81D60167-4931-47E6-BA6A-407CBD079E47}" type="slidenum">
              <a:rPr lang="en-US" dirty="0"/>
              <a:pPr marL="38100">
                <a:spcBef>
                  <a:spcPts val="10"/>
                </a:spcBef>
              </a:pPr>
              <a:t>35</a:t>
            </a:fld>
            <a:endParaRPr lang="en-US"/>
          </a:p>
        </p:txBody>
      </p:sp>
      <p:sp>
        <p:nvSpPr>
          <p:cNvPr id="3" name="Content Placeholder 2">
            <a:extLst>
              <a:ext uri="{FF2B5EF4-FFF2-40B4-BE49-F238E27FC236}">
                <a16:creationId xmlns:a16="http://schemas.microsoft.com/office/drawing/2014/main" id="{49C190A1-CBF2-47ED-914E-1D8F892211C6}"/>
              </a:ext>
            </a:extLst>
          </p:cNvPr>
          <p:cNvSpPr>
            <a:spLocks noGrp="1"/>
          </p:cNvSpPr>
          <p:nvPr>
            <p:ph type="body" sz="quarter" idx="10"/>
          </p:nvPr>
        </p:nvSpPr>
        <p:spPr>
          <a:xfrm>
            <a:off x="458010" y="2505670"/>
            <a:ext cx="11061857" cy="2762443"/>
          </a:xfrm>
        </p:spPr>
        <p:txBody>
          <a:bodyPr wrap="square" numCol="1">
            <a:normAutofit lnSpcReduction="10000"/>
          </a:bodyPr>
          <a:lstStyle/>
          <a:p>
            <a:pPr marL="0" marR="0">
              <a:lnSpc>
                <a:spcPts val="24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lang="en-US" sz="2000" b="1" dirty="0">
                <a:solidFill>
                  <a:srgbClr val="312B7E"/>
                </a:solidFill>
              </a:rPr>
              <a:t>Introduced by </a:t>
            </a:r>
            <a:r>
              <a:rPr lang="en-US" sz="2000" b="1" u="sng" dirty="0">
                <a:solidFill>
                  <a:srgbClr val="312B7E"/>
                </a:solidFill>
                <a:effectLst/>
                <a:latin typeface="+mj-lt"/>
                <a:ea typeface="Times New Roman" panose="02020603050405020304" pitchFamily="18" charset="0"/>
              </a:rPr>
              <a:t>Molly Nichols, on behalf of APhA-APPM (PPCA SIG)</a:t>
            </a:r>
            <a:endParaRPr lang="en-US" sz="2000" b="1" u="sng" dirty="0">
              <a:solidFill>
                <a:srgbClr val="312B7E"/>
              </a:solidFill>
              <a:latin typeface="+mj-lt"/>
              <a:ea typeface="Times New Roman" panose="02020603050405020304" pitchFamily="18" charset="0"/>
            </a:endParaRPr>
          </a:p>
          <a:p>
            <a:pPr marL="0" marR="0">
              <a:lnSpc>
                <a:spcPts val="24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endParaRPr lang="en-US" sz="1600" dirty="0">
              <a:highlight>
                <a:srgbClr val="FFFF00"/>
              </a:highlight>
            </a:endParaRPr>
          </a:p>
          <a:p>
            <a:pPr marL="34290"/>
            <a:r>
              <a:rPr lang="en-US" sz="2200" b="1" dirty="0">
                <a:latin typeface="+mj-lt"/>
              </a:rPr>
              <a:t>Motion: </a:t>
            </a:r>
            <a:r>
              <a:rPr lang="en-US" sz="2200" dirty="0">
                <a:latin typeface="+mj-lt"/>
              </a:rPr>
              <a:t>To</a:t>
            </a:r>
            <a:r>
              <a:rPr lang="en-US" sz="2200" b="1" dirty="0">
                <a:latin typeface="+mj-lt"/>
              </a:rPr>
              <a:t> </a:t>
            </a:r>
            <a:r>
              <a:rPr lang="en-US" sz="2200" dirty="0">
                <a:latin typeface="+mj-lt"/>
              </a:rPr>
              <a:t>adopt the following policy statement as amended and part of the existing 2020, 2019, 2016 Substance Use Disorder policy</a:t>
            </a:r>
          </a:p>
          <a:p>
            <a:pPr marL="34290">
              <a:spcBef>
                <a:spcPts val="0"/>
              </a:spcBef>
            </a:pPr>
            <a:endParaRPr lang="en-US" sz="2400" dirty="0">
              <a:solidFill>
                <a:srgbClr val="194978"/>
              </a:solidFill>
              <a:latin typeface="+mj-lt"/>
            </a:endParaRPr>
          </a:p>
          <a:p>
            <a:pPr marL="628650" marR="342900" indent="-342900">
              <a:spcBef>
                <a:spcPts val="0"/>
              </a:spcBef>
              <a:spcAft>
                <a:spcPts val="0"/>
              </a:spcAft>
              <a:buFont typeface="+mj-lt"/>
              <a:buAutoNum type="arabicPeriod"/>
            </a:pPr>
            <a:r>
              <a:rPr lang="en-US" sz="2000" dirty="0">
                <a:ln>
                  <a:noFill/>
                </a:ln>
                <a:solidFill>
                  <a:srgbClr val="000000">
                    <a:alpha val="84707"/>
                  </a:srgbClr>
                </a:solidFill>
                <a:effectLst/>
                <a:uFill>
                  <a:solidFill>
                    <a:srgbClr val="000000"/>
                  </a:solidFill>
                </a:uFill>
                <a:latin typeface="Helvetica Neue"/>
                <a:ea typeface="Helvetica Neue"/>
                <a:cs typeface="Helvetica Neue"/>
              </a:rPr>
              <a:t>APhA supports legislative, regulatory, and private sector efforts that include pharmacists' input and that will balance patient/consumers' need for access to medications for legitimate medical purposes with the need to prevent the diversion</a:t>
            </a:r>
            <a:r>
              <a:rPr lang="en-US" sz="2000" u="sng" dirty="0">
                <a:ln>
                  <a:noFill/>
                </a:ln>
                <a:solidFill>
                  <a:srgbClr val="751D20">
                    <a:alpha val="84707"/>
                  </a:srgbClr>
                </a:solidFill>
                <a:effectLst/>
                <a:uFill>
                  <a:solidFill>
                    <a:srgbClr val="741D1F"/>
                  </a:solidFill>
                </a:uFill>
                <a:latin typeface="Helvetica Neue"/>
                <a:ea typeface="Helvetica Neue"/>
                <a:cs typeface="Helvetica Neue"/>
              </a:rPr>
              <a:t> </a:t>
            </a:r>
            <a:r>
              <a:rPr lang="en-US" sz="2000" u="sng" dirty="0">
                <a:ln>
                  <a:noFill/>
                </a:ln>
                <a:solidFill>
                  <a:srgbClr val="FF2600">
                    <a:alpha val="84707"/>
                  </a:srgbClr>
                </a:solidFill>
                <a:effectLst/>
                <a:uFill>
                  <a:solidFill>
                    <a:srgbClr val="741D1F"/>
                  </a:solidFill>
                </a:uFill>
                <a:latin typeface="Helvetica Neue"/>
                <a:ea typeface="Helvetica Neue"/>
                <a:cs typeface="Helvetica Neue"/>
              </a:rPr>
              <a:t>and use of medications in a manner other than prescribed</a:t>
            </a:r>
            <a:r>
              <a:rPr lang="en-US" sz="2000" strike="sngStrike" dirty="0">
                <a:ln>
                  <a:noFill/>
                </a:ln>
                <a:solidFill>
                  <a:srgbClr val="FF2600">
                    <a:alpha val="84707"/>
                  </a:srgbClr>
                </a:solidFill>
                <a:effectLst/>
                <a:uFill>
                  <a:solidFill>
                    <a:srgbClr val="000000"/>
                  </a:solidFill>
                </a:uFill>
                <a:latin typeface="Helvetica Neue"/>
                <a:ea typeface="Helvetica Neue"/>
                <a:cs typeface="Helvetica Neue"/>
              </a:rPr>
              <a:t>, misuse, and abuse of medications</a:t>
            </a:r>
            <a:r>
              <a:rPr lang="en-US" sz="2000" dirty="0">
                <a:ln>
                  <a:noFill/>
                </a:ln>
                <a:solidFill>
                  <a:srgbClr val="000000">
                    <a:alpha val="84707"/>
                  </a:srgbClr>
                </a:solidFill>
                <a:effectLst/>
                <a:uFill>
                  <a:solidFill>
                    <a:srgbClr val="000000"/>
                  </a:solidFill>
                </a:uFill>
                <a:latin typeface="Helvetica Neue"/>
                <a:ea typeface="Helvetica Neue"/>
                <a:cs typeface="Helvetica Neue"/>
              </a:rPr>
              <a:t>. </a:t>
            </a:r>
          </a:p>
          <a:p>
            <a:pPr marL="34290">
              <a:spcBef>
                <a:spcPts val="0"/>
              </a:spcBef>
            </a:pPr>
            <a:endParaRPr lang="en-US" sz="2200" dirty="0"/>
          </a:p>
        </p:txBody>
      </p:sp>
      <p:sp>
        <p:nvSpPr>
          <p:cNvPr id="2" name="Title 1">
            <a:extLst>
              <a:ext uri="{FF2B5EF4-FFF2-40B4-BE49-F238E27FC236}">
                <a16:creationId xmlns:a16="http://schemas.microsoft.com/office/drawing/2014/main" id="{9D73F089-1DA4-4F31-B582-5EE247AC10D2}"/>
              </a:ext>
            </a:extLst>
          </p:cNvPr>
          <p:cNvSpPr>
            <a:spLocks noGrp="1"/>
          </p:cNvSpPr>
          <p:nvPr>
            <p:ph type="title"/>
          </p:nvPr>
        </p:nvSpPr>
        <p:spPr>
          <a:xfrm>
            <a:off x="444500" y="901311"/>
            <a:ext cx="6691086" cy="777136"/>
          </a:xfrm>
        </p:spPr>
        <p:txBody>
          <a:bodyPr anchor="t">
            <a:normAutofit/>
          </a:bodyPr>
          <a:lstStyle/>
          <a:p>
            <a:pPr>
              <a:lnSpc>
                <a:spcPct val="90000"/>
              </a:lnSpc>
            </a:pPr>
            <a:r>
              <a:rPr lang="en-US" sz="4800" dirty="0"/>
              <a:t>New Business Item #7</a:t>
            </a:r>
          </a:p>
        </p:txBody>
      </p:sp>
      <p:sp>
        <p:nvSpPr>
          <p:cNvPr id="4" name="TextBox 3">
            <a:extLst>
              <a:ext uri="{FF2B5EF4-FFF2-40B4-BE49-F238E27FC236}">
                <a16:creationId xmlns:a16="http://schemas.microsoft.com/office/drawing/2014/main" id="{D5CAF6DA-E088-0E69-F856-AB90D8427F54}"/>
              </a:ext>
            </a:extLst>
          </p:cNvPr>
          <p:cNvSpPr txBox="1"/>
          <p:nvPr/>
        </p:nvSpPr>
        <p:spPr>
          <a:xfrm>
            <a:off x="7989757" y="1048646"/>
            <a:ext cx="3808543" cy="461665"/>
          </a:xfrm>
          <a:prstGeom prst="rect">
            <a:avLst/>
          </a:prstGeom>
          <a:noFill/>
          <a:ln>
            <a:solidFill>
              <a:srgbClr val="B44198"/>
            </a:solidFill>
          </a:ln>
        </p:spPr>
        <p:txBody>
          <a:bodyPr wrap="square" rtlCol="0" anchor="ctr">
            <a:spAutoFit/>
          </a:bodyPr>
          <a:lstStyle/>
          <a:p>
            <a:pPr algn="ctr"/>
            <a:r>
              <a:rPr lang="en-US" sz="2400" b="1" dirty="0">
                <a:solidFill>
                  <a:srgbClr val="C333C6"/>
                </a:solidFill>
              </a:rPr>
              <a:t>TIME FOR DISCUSSION</a:t>
            </a:r>
          </a:p>
        </p:txBody>
      </p:sp>
    </p:spTree>
    <p:extLst>
      <p:ext uri="{BB962C8B-B14F-4D97-AF65-F5344CB8AC3E}">
        <p14:creationId xmlns:p14="http://schemas.microsoft.com/office/powerpoint/2010/main" val="3849334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1">
            <a:extLst>
              <a:ext uri="{FF2B5EF4-FFF2-40B4-BE49-F238E27FC236}">
                <a16:creationId xmlns:a16="http://schemas.microsoft.com/office/drawing/2014/main" id="{0C1C145F-7134-4D92-905F-64C6289F020E}"/>
              </a:ext>
            </a:extLst>
          </p:cNvPr>
          <p:cNvSpPr>
            <a:spLocks noGrp="1"/>
          </p:cNvSpPr>
          <p:nvPr>
            <p:ph type="body" idx="1"/>
          </p:nvPr>
        </p:nvSpPr>
        <p:spPr>
          <a:xfrm>
            <a:off x="416790" y="1678447"/>
            <a:ext cx="10661304" cy="677108"/>
          </a:xfrm>
        </p:spPr>
        <p:txBody>
          <a:bodyPr/>
          <a:lstStyle/>
          <a:p>
            <a:r>
              <a:rPr lang="en-US" sz="2200" b="1" u="sng" dirty="0"/>
              <a:t>2014 Controlled Substances and Other Medications with the Potential for </a:t>
            </a:r>
            <a:r>
              <a:rPr lang="en-US" sz="2200" b="1" u="sng" strike="sngStrike" dirty="0">
                <a:solidFill>
                  <a:srgbClr val="FF0000"/>
                </a:solidFill>
              </a:rPr>
              <a:t>Abuse</a:t>
            </a:r>
            <a:r>
              <a:rPr lang="en-US" sz="2200" b="1" u="sng" dirty="0"/>
              <a:t> </a:t>
            </a:r>
            <a:r>
              <a:rPr lang="en-US" sz="2200" b="1" u="sng" dirty="0">
                <a:solidFill>
                  <a:srgbClr val="FF0000"/>
                </a:solidFill>
              </a:rPr>
              <a:t>Use in a Manner Other Than Prescribed </a:t>
            </a:r>
            <a:r>
              <a:rPr lang="en-US" sz="2200" b="1" u="sng" dirty="0"/>
              <a:t>and Use of Opioid Reversal Agents</a:t>
            </a:r>
          </a:p>
        </p:txBody>
      </p:sp>
      <p:sp>
        <p:nvSpPr>
          <p:cNvPr id="10" name="Slide Number Placeholder 2">
            <a:extLst>
              <a:ext uri="{FF2B5EF4-FFF2-40B4-BE49-F238E27FC236}">
                <a16:creationId xmlns:a16="http://schemas.microsoft.com/office/drawing/2014/main" id="{A44FC839-6185-4853-AFFD-0BAED2CB63AC}"/>
              </a:ext>
            </a:extLst>
          </p:cNvPr>
          <p:cNvSpPr>
            <a:spLocks noGrp="1"/>
          </p:cNvSpPr>
          <p:nvPr>
            <p:ph type="sldNum" sz="quarter" idx="7"/>
          </p:nvPr>
        </p:nvSpPr>
        <p:spPr>
          <a:xfrm>
            <a:off x="11480957" y="6400800"/>
            <a:ext cx="266543" cy="184666"/>
          </a:xfrm>
        </p:spPr>
        <p:txBody>
          <a:bodyPr/>
          <a:lstStyle/>
          <a:p>
            <a:pPr marL="38100">
              <a:spcBef>
                <a:spcPts val="10"/>
              </a:spcBef>
            </a:pPr>
            <a:fld id="{81D60167-4931-47E6-BA6A-407CBD079E47}" type="slidenum">
              <a:rPr lang="en-US" dirty="0"/>
              <a:pPr marL="38100">
                <a:spcBef>
                  <a:spcPts val="10"/>
                </a:spcBef>
              </a:pPr>
              <a:t>36</a:t>
            </a:fld>
            <a:endParaRPr lang="en-US"/>
          </a:p>
        </p:txBody>
      </p:sp>
      <p:sp>
        <p:nvSpPr>
          <p:cNvPr id="3" name="Content Placeholder 2">
            <a:extLst>
              <a:ext uri="{FF2B5EF4-FFF2-40B4-BE49-F238E27FC236}">
                <a16:creationId xmlns:a16="http://schemas.microsoft.com/office/drawing/2014/main" id="{49C190A1-CBF2-47ED-914E-1D8F892211C6}"/>
              </a:ext>
            </a:extLst>
          </p:cNvPr>
          <p:cNvSpPr>
            <a:spLocks noGrp="1"/>
          </p:cNvSpPr>
          <p:nvPr>
            <p:ph type="body" sz="quarter" idx="10"/>
          </p:nvPr>
        </p:nvSpPr>
        <p:spPr>
          <a:xfrm>
            <a:off x="419099" y="2455584"/>
            <a:ext cx="11648209" cy="677108"/>
          </a:xfrm>
        </p:spPr>
        <p:txBody>
          <a:bodyPr wrap="square" numCol="1">
            <a:noAutofit/>
          </a:bodyPr>
          <a:lstStyle/>
          <a:p>
            <a:pPr marL="0" marR="0">
              <a:lnSpc>
                <a:spcPts val="24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lang="en-US" sz="1800" b="1" dirty="0">
                <a:solidFill>
                  <a:srgbClr val="312B7E"/>
                </a:solidFill>
              </a:rPr>
              <a:t>Introduced by </a:t>
            </a:r>
            <a:r>
              <a:rPr lang="en-US" sz="1800" b="1" u="sng" dirty="0">
                <a:solidFill>
                  <a:srgbClr val="312B7E"/>
                </a:solidFill>
                <a:effectLst/>
                <a:latin typeface="+mj-lt"/>
                <a:ea typeface="Times New Roman" panose="02020603050405020304" pitchFamily="18" charset="0"/>
              </a:rPr>
              <a:t>Molly Nichols, on behalf of APhA-APPM (PPCA SIG)</a:t>
            </a:r>
            <a:endParaRPr lang="en-US" sz="1800" b="1" u="sng" dirty="0">
              <a:solidFill>
                <a:srgbClr val="312B7E"/>
              </a:solidFill>
              <a:latin typeface="+mj-lt"/>
              <a:ea typeface="Times New Roman" panose="02020603050405020304" pitchFamily="18" charset="0"/>
            </a:endParaRPr>
          </a:p>
          <a:p>
            <a:pPr marL="34290"/>
            <a:r>
              <a:rPr lang="en-US" sz="2000" b="1" dirty="0">
                <a:latin typeface="+mj-lt"/>
              </a:rPr>
              <a:t>Motion: </a:t>
            </a:r>
            <a:r>
              <a:rPr lang="en-US" sz="2000" dirty="0">
                <a:latin typeface="+mj-lt"/>
              </a:rPr>
              <a:t>To</a:t>
            </a:r>
            <a:r>
              <a:rPr lang="en-US" sz="2000" b="1" dirty="0">
                <a:latin typeface="+mj-lt"/>
              </a:rPr>
              <a:t> </a:t>
            </a:r>
            <a:r>
              <a:rPr lang="en-US" sz="2000" dirty="0">
                <a:latin typeface="+mj-lt"/>
              </a:rPr>
              <a:t>adopt the following policy statements as amended and part of the existing policy</a:t>
            </a:r>
          </a:p>
          <a:p>
            <a:pPr marL="34290">
              <a:spcBef>
                <a:spcPts val="0"/>
              </a:spcBef>
            </a:pPr>
            <a:endParaRPr lang="en-US" sz="1100" dirty="0">
              <a:latin typeface="+mj-lt"/>
            </a:endParaRPr>
          </a:p>
          <a:p>
            <a:pPr marL="491490" indent="-457200">
              <a:spcBef>
                <a:spcPts val="0"/>
              </a:spcBef>
              <a:buAutoNum type="arabicPeriod"/>
            </a:pPr>
            <a:endParaRPr lang="en-US" sz="2200" dirty="0"/>
          </a:p>
        </p:txBody>
      </p:sp>
      <p:sp>
        <p:nvSpPr>
          <p:cNvPr id="2" name="Title 1">
            <a:extLst>
              <a:ext uri="{FF2B5EF4-FFF2-40B4-BE49-F238E27FC236}">
                <a16:creationId xmlns:a16="http://schemas.microsoft.com/office/drawing/2014/main" id="{9D73F089-1DA4-4F31-B582-5EE247AC10D2}"/>
              </a:ext>
            </a:extLst>
          </p:cNvPr>
          <p:cNvSpPr>
            <a:spLocks noGrp="1"/>
          </p:cNvSpPr>
          <p:nvPr>
            <p:ph type="title"/>
          </p:nvPr>
        </p:nvSpPr>
        <p:spPr>
          <a:xfrm>
            <a:off x="444500" y="901311"/>
            <a:ext cx="6691086" cy="777136"/>
          </a:xfrm>
        </p:spPr>
        <p:txBody>
          <a:bodyPr anchor="t">
            <a:normAutofit/>
          </a:bodyPr>
          <a:lstStyle/>
          <a:p>
            <a:pPr>
              <a:lnSpc>
                <a:spcPct val="90000"/>
              </a:lnSpc>
            </a:pPr>
            <a:r>
              <a:rPr lang="en-US" sz="4800" dirty="0"/>
              <a:t>New Business Item #8</a:t>
            </a:r>
          </a:p>
        </p:txBody>
      </p:sp>
      <p:sp>
        <p:nvSpPr>
          <p:cNvPr id="5" name="TextBox 4">
            <a:extLst>
              <a:ext uri="{FF2B5EF4-FFF2-40B4-BE49-F238E27FC236}">
                <a16:creationId xmlns:a16="http://schemas.microsoft.com/office/drawing/2014/main" id="{809EAD5A-C477-F15E-9F07-6DA6A085FFD9}"/>
              </a:ext>
            </a:extLst>
          </p:cNvPr>
          <p:cNvSpPr txBox="1"/>
          <p:nvPr/>
        </p:nvSpPr>
        <p:spPr>
          <a:xfrm>
            <a:off x="41565" y="3140296"/>
            <a:ext cx="11804072" cy="3539430"/>
          </a:xfrm>
          <a:prstGeom prst="rect">
            <a:avLst/>
          </a:prstGeom>
          <a:noFill/>
        </p:spPr>
        <p:txBody>
          <a:bodyPr wrap="square">
            <a:spAutoFit/>
          </a:bodyPr>
          <a:lstStyle/>
          <a:p>
            <a:pPr marL="628650" marR="342900" indent="-342900">
              <a:spcBef>
                <a:spcPts val="0"/>
              </a:spcBef>
              <a:spcAft>
                <a:spcPts val="0"/>
              </a:spcAft>
              <a:buFont typeface="+mj-lt"/>
              <a:buAutoNum type="arabicPeriod"/>
            </a:pPr>
            <a:r>
              <a:rPr lang="en-US" sz="1600" dirty="0">
                <a:ln>
                  <a:noFill/>
                </a:ln>
                <a:solidFill>
                  <a:srgbClr val="000000">
                    <a:alpha val="84707"/>
                  </a:srgbClr>
                </a:solidFill>
                <a:effectLst/>
                <a:uFill>
                  <a:solidFill>
                    <a:srgbClr val="000000"/>
                  </a:solidFill>
                </a:uFill>
                <a:latin typeface="Helvetica Neue"/>
                <a:ea typeface="Helvetica Neue"/>
                <a:cs typeface="Helvetica Neue"/>
              </a:rPr>
              <a:t>APhA supports education for pharmacists and student pharmacists to address issues of pain management, palliative care, appropriate use of opioid reversal agents in </a:t>
            </a:r>
            <a:r>
              <a:rPr lang="en-US" sz="1600" u="sng" dirty="0">
                <a:ln>
                  <a:noFill/>
                </a:ln>
                <a:solidFill>
                  <a:srgbClr val="FF2600">
                    <a:alpha val="84707"/>
                  </a:srgbClr>
                </a:solidFill>
                <a:effectLst/>
                <a:uFill>
                  <a:solidFill>
                    <a:srgbClr val="D13338"/>
                  </a:solidFill>
                </a:uFill>
                <a:latin typeface="Helvetica Neue"/>
                <a:ea typeface="Helvetica Neue"/>
                <a:cs typeface="Helvetica Neue"/>
              </a:rPr>
              <a:t>opioid-associated emergencies </a:t>
            </a:r>
            <a:r>
              <a:rPr lang="en-US" sz="1600" strike="sngStrike" dirty="0">
                <a:ln>
                  <a:noFill/>
                </a:ln>
                <a:solidFill>
                  <a:srgbClr val="FF2600">
                    <a:alpha val="84707"/>
                  </a:srgbClr>
                </a:solidFill>
                <a:effectLst/>
                <a:uFill>
                  <a:solidFill>
                    <a:srgbClr val="000000"/>
                  </a:solidFill>
                </a:uFill>
                <a:latin typeface="Helvetica Neue"/>
                <a:ea typeface="Helvetica Neue"/>
                <a:cs typeface="Helvetica Neue"/>
              </a:rPr>
              <a:t>overdose</a:t>
            </a:r>
            <a:r>
              <a:rPr lang="en-US" sz="1600" dirty="0">
                <a:ln>
                  <a:noFill/>
                </a:ln>
                <a:solidFill>
                  <a:srgbClr val="000000">
                    <a:alpha val="84707"/>
                  </a:srgbClr>
                </a:solidFill>
                <a:effectLst/>
                <a:uFill>
                  <a:solidFill>
                    <a:srgbClr val="000000"/>
                  </a:solidFill>
                </a:uFill>
                <a:latin typeface="Helvetica Neue"/>
                <a:ea typeface="Helvetica Neue"/>
                <a:cs typeface="Helvetica Neue"/>
              </a:rPr>
              <a:t>, drug diversion, and substance</a:t>
            </a:r>
            <a:r>
              <a:rPr lang="en-US" sz="1600" u="sng" dirty="0">
                <a:ln>
                  <a:noFill/>
                </a:ln>
                <a:solidFill>
                  <a:srgbClr val="FF2600">
                    <a:alpha val="84707"/>
                  </a:srgbClr>
                </a:solidFill>
                <a:effectLst/>
                <a:uFill>
                  <a:solidFill>
                    <a:srgbClr val="D13338"/>
                  </a:solidFill>
                </a:uFill>
                <a:latin typeface="Helvetica Neue"/>
                <a:ea typeface="Helvetica Neue"/>
                <a:cs typeface="Helvetica Neue"/>
              </a:rPr>
              <a:t> use </a:t>
            </a:r>
            <a:r>
              <a:rPr lang="en-US" sz="1600" strike="sngStrike" dirty="0">
                <a:ln>
                  <a:noFill/>
                </a:ln>
                <a:solidFill>
                  <a:srgbClr val="FF2600">
                    <a:alpha val="84707"/>
                  </a:srgbClr>
                </a:solidFill>
                <a:effectLst/>
                <a:uFill>
                  <a:solidFill>
                    <a:srgbClr val="000000"/>
                  </a:solidFill>
                </a:uFill>
                <a:latin typeface="Helvetica Neue"/>
                <a:ea typeface="Helvetica Neue"/>
                <a:cs typeface="Helvetica Neue"/>
              </a:rPr>
              <a:t>-related and addictive</a:t>
            </a:r>
            <a:r>
              <a:rPr lang="en-US" sz="1600" dirty="0">
                <a:ln>
                  <a:noFill/>
                </a:ln>
                <a:solidFill>
                  <a:srgbClr val="000000">
                    <a:alpha val="84707"/>
                  </a:srgbClr>
                </a:solidFill>
                <a:effectLst/>
                <a:uFill>
                  <a:solidFill>
                    <a:srgbClr val="000000"/>
                  </a:solidFill>
                </a:uFill>
                <a:latin typeface="Helvetica Neue"/>
                <a:ea typeface="Helvetica Neue"/>
                <a:cs typeface="Helvetica Neue"/>
              </a:rPr>
              <a:t> disorders. </a:t>
            </a:r>
          </a:p>
          <a:p>
            <a:pPr marL="628650" marR="342900" indent="-342900">
              <a:spcBef>
                <a:spcPts val="0"/>
              </a:spcBef>
              <a:spcAft>
                <a:spcPts val="0"/>
              </a:spcAft>
              <a:buFont typeface="+mj-lt"/>
              <a:buAutoNum type="arabicPeriod"/>
            </a:pPr>
            <a:r>
              <a:rPr lang="en-US" sz="1600" dirty="0">
                <a:ln>
                  <a:noFill/>
                </a:ln>
                <a:solidFill>
                  <a:srgbClr val="000000">
                    <a:alpha val="84707"/>
                  </a:srgbClr>
                </a:solidFill>
                <a:effectLst/>
                <a:uFill>
                  <a:solidFill>
                    <a:srgbClr val="000000"/>
                  </a:solidFill>
                </a:uFill>
                <a:latin typeface="Helvetica Neue"/>
                <a:ea typeface="Helvetica Neue"/>
                <a:cs typeface="Helvetica Neue"/>
              </a:rPr>
              <a:t>APhA supports recognition of pharmacists as the health care providers who must exercise professional judgment in the assessment of a patient's conditions to fulfill corresponding responsibility for the use of controlled substances and other medications with the potential for </a:t>
            </a:r>
            <a:r>
              <a:rPr lang="en-US" sz="1600" strike="sngStrike" dirty="0">
                <a:ln>
                  <a:noFill/>
                </a:ln>
                <a:solidFill>
                  <a:srgbClr val="FF2600">
                    <a:alpha val="84707"/>
                  </a:srgbClr>
                </a:solidFill>
                <a:effectLst/>
                <a:uFill>
                  <a:solidFill>
                    <a:srgbClr val="000000"/>
                  </a:solidFill>
                </a:uFill>
                <a:latin typeface="Helvetica Neue"/>
                <a:ea typeface="Helvetica Neue"/>
                <a:cs typeface="Helvetica Neue"/>
              </a:rPr>
              <a:t>misuse, abuse,</a:t>
            </a:r>
            <a:r>
              <a:rPr lang="en-US" sz="1600" dirty="0">
                <a:ln>
                  <a:noFill/>
                </a:ln>
                <a:solidFill>
                  <a:srgbClr val="000000">
                    <a:alpha val="84707"/>
                  </a:srgbClr>
                </a:solidFill>
                <a:effectLst/>
                <a:uFill>
                  <a:solidFill>
                    <a:srgbClr val="000000"/>
                  </a:solidFill>
                </a:uFill>
                <a:latin typeface="Helvetica Neue"/>
                <a:ea typeface="Helvetica Neue"/>
                <a:cs typeface="Helvetica Neue"/>
              </a:rPr>
              <a:t> </a:t>
            </a:r>
            <a:r>
              <a:rPr lang="en-US" sz="1600" u="sng" dirty="0">
                <a:ln>
                  <a:noFill/>
                </a:ln>
                <a:solidFill>
                  <a:srgbClr val="FF2600">
                    <a:alpha val="84707"/>
                  </a:srgbClr>
                </a:solidFill>
                <a:effectLst/>
                <a:uFill>
                  <a:solidFill>
                    <a:srgbClr val="D13338"/>
                  </a:solidFill>
                </a:uFill>
                <a:latin typeface="Helvetica Neue"/>
                <a:ea typeface="Helvetica Neue"/>
                <a:cs typeface="Helvetica Neue"/>
              </a:rPr>
              <a:t>use in a manner other than prescribed</a:t>
            </a:r>
            <a:r>
              <a:rPr lang="en-US" sz="1600" dirty="0">
                <a:ln>
                  <a:noFill/>
                </a:ln>
                <a:solidFill>
                  <a:srgbClr val="FF2600">
                    <a:alpha val="84707"/>
                  </a:srgbClr>
                </a:solidFill>
                <a:effectLst/>
                <a:uFill>
                  <a:solidFill>
                    <a:srgbClr val="000000"/>
                  </a:solidFill>
                </a:uFill>
                <a:latin typeface="Helvetica Neue"/>
                <a:ea typeface="Helvetica Neue"/>
                <a:cs typeface="Helvetica Neue"/>
              </a:rPr>
              <a:t> </a:t>
            </a:r>
            <a:r>
              <a:rPr lang="en-US" sz="1600" dirty="0">
                <a:ln>
                  <a:noFill/>
                </a:ln>
                <a:solidFill>
                  <a:srgbClr val="000000">
                    <a:alpha val="84707"/>
                  </a:srgbClr>
                </a:solidFill>
                <a:effectLst/>
                <a:uFill>
                  <a:solidFill>
                    <a:srgbClr val="000000"/>
                  </a:solidFill>
                </a:uFill>
                <a:latin typeface="Helvetica Neue"/>
                <a:ea typeface="Helvetica Neue"/>
                <a:cs typeface="Helvetica Neue"/>
              </a:rPr>
              <a:t>and/or diversion. </a:t>
            </a:r>
          </a:p>
          <a:p>
            <a:pPr marL="628650" marR="342900" indent="-342900">
              <a:spcBef>
                <a:spcPts val="0"/>
              </a:spcBef>
              <a:spcAft>
                <a:spcPts val="0"/>
              </a:spcAft>
              <a:buFont typeface="+mj-lt"/>
              <a:buAutoNum type="arabicPeriod"/>
            </a:pPr>
            <a:r>
              <a:rPr lang="en-US" sz="1600" dirty="0">
                <a:ln>
                  <a:noFill/>
                </a:ln>
                <a:solidFill>
                  <a:srgbClr val="000000">
                    <a:alpha val="84707"/>
                  </a:srgbClr>
                </a:solidFill>
                <a:effectLst/>
                <a:uFill>
                  <a:solidFill>
                    <a:srgbClr val="000000"/>
                  </a:solidFill>
                </a:uFill>
                <a:latin typeface="Helvetica Neue"/>
                <a:ea typeface="Helvetica Neue"/>
                <a:cs typeface="Helvetica Neue"/>
              </a:rPr>
              <a:t>APhA supports pharmacists' access to and use of prescription monitoring programs to identify and prevent drug </a:t>
            </a:r>
            <a:r>
              <a:rPr lang="en-US" sz="1600" strike="sngStrike" dirty="0">
                <a:ln>
                  <a:noFill/>
                </a:ln>
                <a:solidFill>
                  <a:srgbClr val="FF2600">
                    <a:alpha val="84707"/>
                  </a:srgbClr>
                </a:solidFill>
                <a:effectLst/>
                <a:uFill>
                  <a:solidFill>
                    <a:srgbClr val="000000"/>
                  </a:solidFill>
                </a:uFill>
                <a:latin typeface="Helvetica Neue"/>
                <a:ea typeface="Helvetica Neue"/>
                <a:cs typeface="Helvetica Neue"/>
              </a:rPr>
              <a:t>misuse, abuse,</a:t>
            </a:r>
            <a:r>
              <a:rPr lang="en-US" sz="1600" dirty="0">
                <a:ln>
                  <a:noFill/>
                </a:ln>
                <a:solidFill>
                  <a:srgbClr val="000000">
                    <a:alpha val="84707"/>
                  </a:srgbClr>
                </a:solidFill>
                <a:effectLst/>
                <a:uFill>
                  <a:solidFill>
                    <a:srgbClr val="000000"/>
                  </a:solidFill>
                </a:uFill>
                <a:latin typeface="Helvetica Neue"/>
                <a:ea typeface="Helvetica Neue"/>
                <a:cs typeface="Helvetica Neue"/>
              </a:rPr>
              <a:t> </a:t>
            </a:r>
            <a:r>
              <a:rPr lang="en-US" sz="1600" dirty="0">
                <a:ln>
                  <a:noFill/>
                </a:ln>
                <a:solidFill>
                  <a:srgbClr val="FF2600">
                    <a:alpha val="84707"/>
                  </a:srgbClr>
                </a:solidFill>
                <a:effectLst/>
                <a:uFill>
                  <a:solidFill>
                    <a:srgbClr val="000000"/>
                  </a:solidFill>
                </a:uFill>
                <a:latin typeface="Helvetica Neue"/>
                <a:ea typeface="Helvetica Neue"/>
                <a:cs typeface="Helvetica Neue"/>
              </a:rPr>
              <a:t>use in a manner other than prescribed</a:t>
            </a:r>
            <a:r>
              <a:rPr lang="en-US" sz="1600" dirty="0">
                <a:ln>
                  <a:noFill/>
                </a:ln>
                <a:solidFill>
                  <a:srgbClr val="000000">
                    <a:alpha val="84707"/>
                  </a:srgbClr>
                </a:solidFill>
                <a:effectLst/>
                <a:uFill>
                  <a:solidFill>
                    <a:srgbClr val="000000"/>
                  </a:solidFill>
                </a:uFill>
                <a:latin typeface="Helvetica Neue"/>
                <a:ea typeface="Helvetica Neue"/>
                <a:cs typeface="Helvetica Neue"/>
              </a:rPr>
              <a:t> and/or diversion. </a:t>
            </a:r>
          </a:p>
          <a:p>
            <a:pPr marL="628650" marR="342900" indent="-342900">
              <a:spcBef>
                <a:spcPts val="0"/>
              </a:spcBef>
              <a:spcAft>
                <a:spcPts val="0"/>
              </a:spcAft>
              <a:buFont typeface="+mj-lt"/>
              <a:buAutoNum type="arabicPeriod"/>
            </a:pPr>
            <a:r>
              <a:rPr lang="en-US" sz="1600" dirty="0">
                <a:ln>
                  <a:noFill/>
                </a:ln>
                <a:solidFill>
                  <a:srgbClr val="000000">
                    <a:alpha val="84707"/>
                  </a:srgbClr>
                </a:solidFill>
                <a:effectLst/>
                <a:uFill>
                  <a:solidFill>
                    <a:srgbClr val="000000"/>
                  </a:solidFill>
                </a:uFill>
                <a:latin typeface="Helvetica Neue"/>
                <a:ea typeface="Helvetica Neue"/>
                <a:cs typeface="Helvetica Neue"/>
              </a:rPr>
              <a:t>APhA supports the development and implementation of state and federal laws and regulations that permit pharmacists to furnish opioid reversal agents to prevent </a:t>
            </a:r>
            <a:r>
              <a:rPr lang="en-US" sz="1600" u="sng" dirty="0">
                <a:ln>
                  <a:noFill/>
                </a:ln>
                <a:solidFill>
                  <a:srgbClr val="FF2600">
                    <a:alpha val="84707"/>
                  </a:srgbClr>
                </a:solidFill>
                <a:effectLst/>
                <a:uFill>
                  <a:solidFill>
                    <a:srgbClr val="D13338"/>
                  </a:solidFill>
                </a:uFill>
                <a:latin typeface="Helvetica Neue"/>
                <a:ea typeface="Helvetica Neue"/>
                <a:cs typeface="Helvetica Neue"/>
              </a:rPr>
              <a:t>deaths due to</a:t>
            </a:r>
            <a:r>
              <a:rPr lang="en-US" sz="1600" u="sng" dirty="0">
                <a:ln>
                  <a:noFill/>
                </a:ln>
                <a:solidFill>
                  <a:srgbClr val="D13438">
                    <a:alpha val="84707"/>
                  </a:srgbClr>
                </a:solidFill>
                <a:effectLst/>
                <a:uFill>
                  <a:solidFill>
                    <a:srgbClr val="D13338"/>
                  </a:solidFill>
                </a:uFill>
                <a:latin typeface="Helvetica Neue"/>
                <a:ea typeface="Helvetica Neue"/>
                <a:cs typeface="Helvetica Neue"/>
              </a:rPr>
              <a:t> </a:t>
            </a:r>
            <a:r>
              <a:rPr lang="en-US" sz="1600" dirty="0">
                <a:ln>
                  <a:noFill/>
                </a:ln>
                <a:solidFill>
                  <a:srgbClr val="000000">
                    <a:alpha val="84707"/>
                  </a:srgbClr>
                </a:solidFill>
                <a:effectLst/>
                <a:uFill>
                  <a:solidFill>
                    <a:srgbClr val="000000"/>
                  </a:solidFill>
                </a:uFill>
                <a:latin typeface="Helvetica Neue"/>
                <a:ea typeface="Helvetica Neue"/>
                <a:cs typeface="Helvetica Neue"/>
              </a:rPr>
              <a:t>opioid-</a:t>
            </a:r>
            <a:r>
              <a:rPr lang="en-US" sz="1600" strike="sngStrike" dirty="0">
                <a:ln>
                  <a:noFill/>
                </a:ln>
                <a:solidFill>
                  <a:srgbClr val="FF2600">
                    <a:alpha val="84707"/>
                  </a:srgbClr>
                </a:solidFill>
                <a:effectLst/>
                <a:uFill>
                  <a:solidFill>
                    <a:srgbClr val="000000"/>
                  </a:solidFill>
                </a:uFill>
                <a:latin typeface="Helvetica Neue"/>
                <a:ea typeface="Helvetica Neue"/>
                <a:cs typeface="Helvetica Neue"/>
              </a:rPr>
              <a:t>related</a:t>
            </a:r>
            <a:r>
              <a:rPr lang="en-US" sz="1600" dirty="0">
                <a:ln>
                  <a:noFill/>
                </a:ln>
                <a:solidFill>
                  <a:srgbClr val="FF2600">
                    <a:alpha val="84707"/>
                  </a:srgbClr>
                </a:solidFill>
                <a:effectLst/>
                <a:uFill>
                  <a:solidFill>
                    <a:srgbClr val="000000"/>
                  </a:solidFill>
                </a:uFill>
                <a:latin typeface="Helvetica Neue"/>
                <a:ea typeface="Helvetica Neue"/>
                <a:cs typeface="Helvetica Neue"/>
              </a:rPr>
              <a:t> </a:t>
            </a:r>
            <a:r>
              <a:rPr lang="en-US" sz="1600" u="sng" dirty="0">
                <a:ln>
                  <a:noFill/>
                </a:ln>
                <a:solidFill>
                  <a:srgbClr val="FF2600">
                    <a:alpha val="84707"/>
                  </a:srgbClr>
                </a:solidFill>
                <a:effectLst/>
                <a:uFill>
                  <a:solidFill>
                    <a:srgbClr val="D13338"/>
                  </a:solidFill>
                </a:uFill>
                <a:latin typeface="Helvetica Neue"/>
                <a:ea typeface="Helvetica Neue"/>
                <a:cs typeface="Helvetica Neue"/>
              </a:rPr>
              <a:t>associated emergencies </a:t>
            </a:r>
            <a:r>
              <a:rPr lang="en-US" sz="1600" strike="sngStrike" dirty="0">
                <a:ln>
                  <a:noFill/>
                </a:ln>
                <a:solidFill>
                  <a:srgbClr val="FF2600">
                    <a:alpha val="84707"/>
                  </a:srgbClr>
                </a:solidFill>
                <a:effectLst/>
                <a:uFill>
                  <a:solidFill>
                    <a:srgbClr val="000000"/>
                  </a:solidFill>
                </a:uFill>
                <a:latin typeface="Helvetica Neue"/>
                <a:ea typeface="Helvetica Neue"/>
                <a:cs typeface="Helvetica Neue"/>
              </a:rPr>
              <a:t>deaths due to overdose</a:t>
            </a:r>
            <a:r>
              <a:rPr lang="en-US" sz="1600" dirty="0">
                <a:ln>
                  <a:noFill/>
                </a:ln>
                <a:solidFill>
                  <a:srgbClr val="000000">
                    <a:alpha val="84707"/>
                  </a:srgbClr>
                </a:solidFill>
                <a:effectLst/>
                <a:uFill>
                  <a:solidFill>
                    <a:srgbClr val="000000"/>
                  </a:solidFill>
                </a:uFill>
                <a:latin typeface="Helvetica Neue"/>
                <a:ea typeface="Helvetica Neue"/>
                <a:cs typeface="Helvetica Neue"/>
              </a:rPr>
              <a:t>. </a:t>
            </a:r>
          </a:p>
          <a:p>
            <a:pPr marL="628650" marR="342900" indent="-342900">
              <a:spcBef>
                <a:spcPts val="0"/>
              </a:spcBef>
              <a:spcAft>
                <a:spcPts val="0"/>
              </a:spcAft>
              <a:buFont typeface="+mj-lt"/>
              <a:buAutoNum type="arabicPeriod"/>
            </a:pPr>
            <a:r>
              <a:rPr lang="en-US" sz="1600" dirty="0">
                <a:ln>
                  <a:noFill/>
                </a:ln>
                <a:solidFill>
                  <a:srgbClr val="000000">
                    <a:alpha val="84707"/>
                  </a:srgbClr>
                </a:solidFill>
                <a:effectLst/>
                <a:uFill>
                  <a:solidFill>
                    <a:srgbClr val="000000"/>
                  </a:solidFill>
                </a:uFill>
                <a:latin typeface="Helvetica Neue"/>
                <a:ea typeface="Helvetica Neue"/>
                <a:cs typeface="Helvetica Neue"/>
              </a:rPr>
              <a:t>APhA supports the pharmacist's role in selecting appropriate therapy and dosing and initiating and providing education about the proper use of opioid reversal agents to prevent </a:t>
            </a:r>
            <a:r>
              <a:rPr lang="en-US" sz="1600" u="sng" dirty="0">
                <a:ln>
                  <a:noFill/>
                </a:ln>
                <a:solidFill>
                  <a:srgbClr val="FF2600">
                    <a:alpha val="84707"/>
                  </a:srgbClr>
                </a:solidFill>
                <a:effectLst/>
                <a:uFill>
                  <a:solidFill>
                    <a:srgbClr val="D13338"/>
                  </a:solidFill>
                </a:uFill>
                <a:latin typeface="Helvetica Neue"/>
                <a:ea typeface="Helvetica Neue"/>
                <a:cs typeface="Helvetica Neue"/>
              </a:rPr>
              <a:t>deaths due to</a:t>
            </a:r>
            <a:r>
              <a:rPr lang="en-US" sz="1600" u="sng" dirty="0">
                <a:ln>
                  <a:noFill/>
                </a:ln>
                <a:solidFill>
                  <a:srgbClr val="D13438">
                    <a:alpha val="84707"/>
                  </a:srgbClr>
                </a:solidFill>
                <a:effectLst/>
                <a:uFill>
                  <a:solidFill>
                    <a:srgbClr val="D13338"/>
                  </a:solidFill>
                </a:uFill>
                <a:latin typeface="Helvetica Neue"/>
                <a:ea typeface="Helvetica Neue"/>
                <a:cs typeface="Helvetica Neue"/>
              </a:rPr>
              <a:t> </a:t>
            </a:r>
            <a:r>
              <a:rPr lang="en-US" sz="1600" dirty="0">
                <a:ln>
                  <a:noFill/>
                </a:ln>
                <a:solidFill>
                  <a:srgbClr val="000000">
                    <a:alpha val="84707"/>
                  </a:srgbClr>
                </a:solidFill>
                <a:effectLst/>
                <a:uFill>
                  <a:solidFill>
                    <a:srgbClr val="000000"/>
                  </a:solidFill>
                </a:uFill>
                <a:latin typeface="Helvetica Neue"/>
                <a:ea typeface="Helvetica Neue"/>
                <a:cs typeface="Helvetica Neue"/>
              </a:rPr>
              <a:t>opioid-</a:t>
            </a:r>
            <a:r>
              <a:rPr lang="en-US" sz="1600" strike="sngStrike" dirty="0">
                <a:ln>
                  <a:noFill/>
                </a:ln>
                <a:solidFill>
                  <a:srgbClr val="FF2600">
                    <a:alpha val="84707"/>
                  </a:srgbClr>
                </a:solidFill>
                <a:effectLst/>
                <a:uFill>
                  <a:solidFill>
                    <a:srgbClr val="000000"/>
                  </a:solidFill>
                </a:uFill>
                <a:latin typeface="Helvetica Neue"/>
                <a:ea typeface="Helvetica Neue"/>
                <a:cs typeface="Helvetica Neue"/>
              </a:rPr>
              <a:t>related deaths due to overdose </a:t>
            </a:r>
            <a:r>
              <a:rPr lang="en-US" sz="1600" u="sng" dirty="0">
                <a:ln>
                  <a:noFill/>
                </a:ln>
                <a:solidFill>
                  <a:srgbClr val="FF2600">
                    <a:alpha val="84707"/>
                  </a:srgbClr>
                </a:solidFill>
                <a:effectLst/>
                <a:uFill>
                  <a:solidFill>
                    <a:srgbClr val="D13338"/>
                  </a:solidFill>
                </a:uFill>
                <a:latin typeface="Helvetica Neue"/>
                <a:ea typeface="Helvetica Neue"/>
                <a:cs typeface="Helvetica Neue"/>
              </a:rPr>
              <a:t>associated emergencies</a:t>
            </a:r>
            <a:r>
              <a:rPr lang="en-US" sz="1600" dirty="0">
                <a:ln>
                  <a:noFill/>
                </a:ln>
                <a:solidFill>
                  <a:srgbClr val="000000">
                    <a:alpha val="84707"/>
                  </a:srgbClr>
                </a:solidFill>
                <a:effectLst/>
                <a:uFill>
                  <a:solidFill>
                    <a:srgbClr val="000000"/>
                  </a:solidFill>
                </a:uFill>
                <a:latin typeface="Helvetica Neue"/>
                <a:ea typeface="Helvetica Neue"/>
                <a:cs typeface="Helvetica Neue"/>
              </a:rPr>
              <a:t>.  </a:t>
            </a:r>
          </a:p>
        </p:txBody>
      </p:sp>
    </p:spTree>
    <p:extLst>
      <p:ext uri="{BB962C8B-B14F-4D97-AF65-F5344CB8AC3E}">
        <p14:creationId xmlns:p14="http://schemas.microsoft.com/office/powerpoint/2010/main" val="217282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1">
            <a:extLst>
              <a:ext uri="{FF2B5EF4-FFF2-40B4-BE49-F238E27FC236}">
                <a16:creationId xmlns:a16="http://schemas.microsoft.com/office/drawing/2014/main" id="{0C1C145F-7134-4D92-905F-64C6289F020E}"/>
              </a:ext>
            </a:extLst>
          </p:cNvPr>
          <p:cNvSpPr>
            <a:spLocks noGrp="1"/>
          </p:cNvSpPr>
          <p:nvPr>
            <p:ph type="body" idx="1"/>
          </p:nvPr>
        </p:nvSpPr>
        <p:spPr>
          <a:xfrm>
            <a:off x="416790" y="1678447"/>
            <a:ext cx="10661304" cy="677108"/>
          </a:xfrm>
        </p:spPr>
        <p:txBody>
          <a:bodyPr/>
          <a:lstStyle/>
          <a:p>
            <a:r>
              <a:rPr lang="en-US" sz="2200" b="1" u="sng" dirty="0"/>
              <a:t>2014 Controlled Substances and Other Medications with the Potential for </a:t>
            </a:r>
            <a:r>
              <a:rPr lang="en-US" sz="2200" b="1" u="sng" strike="sngStrike" dirty="0">
                <a:solidFill>
                  <a:srgbClr val="FF0000"/>
                </a:solidFill>
              </a:rPr>
              <a:t>Abuse</a:t>
            </a:r>
            <a:r>
              <a:rPr lang="en-US" sz="2200" b="1" u="sng" dirty="0"/>
              <a:t> </a:t>
            </a:r>
            <a:r>
              <a:rPr lang="en-US" sz="2200" b="1" u="sng" dirty="0">
                <a:solidFill>
                  <a:srgbClr val="FF0000"/>
                </a:solidFill>
              </a:rPr>
              <a:t>Use in a Manner Other Than Prescribed </a:t>
            </a:r>
            <a:r>
              <a:rPr lang="en-US" sz="2200" b="1" u="sng" dirty="0"/>
              <a:t>and Use of Opioid Reversal Agents</a:t>
            </a:r>
          </a:p>
        </p:txBody>
      </p:sp>
      <p:sp>
        <p:nvSpPr>
          <p:cNvPr id="10" name="Slide Number Placeholder 2">
            <a:extLst>
              <a:ext uri="{FF2B5EF4-FFF2-40B4-BE49-F238E27FC236}">
                <a16:creationId xmlns:a16="http://schemas.microsoft.com/office/drawing/2014/main" id="{A44FC839-6185-4853-AFFD-0BAED2CB63AC}"/>
              </a:ext>
            </a:extLst>
          </p:cNvPr>
          <p:cNvSpPr>
            <a:spLocks noGrp="1"/>
          </p:cNvSpPr>
          <p:nvPr>
            <p:ph type="sldNum" sz="quarter" idx="7"/>
          </p:nvPr>
        </p:nvSpPr>
        <p:spPr>
          <a:xfrm>
            <a:off x="11480957" y="6400800"/>
            <a:ext cx="266543" cy="184666"/>
          </a:xfrm>
        </p:spPr>
        <p:txBody>
          <a:bodyPr/>
          <a:lstStyle/>
          <a:p>
            <a:pPr marL="38100">
              <a:spcBef>
                <a:spcPts val="10"/>
              </a:spcBef>
            </a:pPr>
            <a:fld id="{81D60167-4931-47E6-BA6A-407CBD079E47}" type="slidenum">
              <a:rPr lang="en-US" dirty="0"/>
              <a:pPr marL="38100">
                <a:spcBef>
                  <a:spcPts val="10"/>
                </a:spcBef>
              </a:pPr>
              <a:t>37</a:t>
            </a:fld>
            <a:endParaRPr lang="en-US"/>
          </a:p>
        </p:txBody>
      </p:sp>
      <p:sp>
        <p:nvSpPr>
          <p:cNvPr id="3" name="Content Placeholder 2">
            <a:extLst>
              <a:ext uri="{FF2B5EF4-FFF2-40B4-BE49-F238E27FC236}">
                <a16:creationId xmlns:a16="http://schemas.microsoft.com/office/drawing/2014/main" id="{49C190A1-CBF2-47ED-914E-1D8F892211C6}"/>
              </a:ext>
            </a:extLst>
          </p:cNvPr>
          <p:cNvSpPr>
            <a:spLocks noGrp="1"/>
          </p:cNvSpPr>
          <p:nvPr>
            <p:ph type="body" sz="quarter" idx="10"/>
          </p:nvPr>
        </p:nvSpPr>
        <p:spPr>
          <a:xfrm>
            <a:off x="419099" y="2455584"/>
            <a:ext cx="11648209" cy="677108"/>
          </a:xfrm>
        </p:spPr>
        <p:txBody>
          <a:bodyPr wrap="square" numCol="1">
            <a:noAutofit/>
          </a:bodyPr>
          <a:lstStyle/>
          <a:p>
            <a:pPr marL="0" marR="0">
              <a:lnSpc>
                <a:spcPts val="24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lang="en-US" sz="1800" b="1" dirty="0">
                <a:solidFill>
                  <a:srgbClr val="312B7E"/>
                </a:solidFill>
              </a:rPr>
              <a:t>Introduced by </a:t>
            </a:r>
            <a:r>
              <a:rPr lang="en-US" sz="1800" b="1" u="sng" dirty="0">
                <a:solidFill>
                  <a:srgbClr val="312B7E"/>
                </a:solidFill>
                <a:effectLst/>
                <a:latin typeface="+mj-lt"/>
                <a:ea typeface="Times New Roman" panose="02020603050405020304" pitchFamily="18" charset="0"/>
              </a:rPr>
              <a:t>Molly Nichols, on behalf of APhA-APPM (PPCA SIG)</a:t>
            </a:r>
            <a:endParaRPr lang="en-US" sz="1800" b="1" u="sng" dirty="0">
              <a:solidFill>
                <a:srgbClr val="312B7E"/>
              </a:solidFill>
              <a:latin typeface="+mj-lt"/>
              <a:ea typeface="Times New Roman" panose="02020603050405020304" pitchFamily="18" charset="0"/>
            </a:endParaRPr>
          </a:p>
          <a:p>
            <a:pPr marL="34290">
              <a:spcBef>
                <a:spcPts val="0"/>
              </a:spcBef>
            </a:pPr>
            <a:r>
              <a:rPr lang="en-US" sz="2000" b="1" dirty="0">
                <a:latin typeface="+mj-lt"/>
              </a:rPr>
              <a:t>Motion: </a:t>
            </a:r>
            <a:r>
              <a:rPr lang="en-US" sz="2000" dirty="0">
                <a:latin typeface="+mj-lt"/>
              </a:rPr>
              <a:t>To adopt the following policy statements as amended and part of the existing policy</a:t>
            </a:r>
            <a:endParaRPr lang="en-US" sz="1100" dirty="0">
              <a:latin typeface="+mj-lt"/>
            </a:endParaRPr>
          </a:p>
          <a:p>
            <a:pPr marL="491490" indent="-457200">
              <a:spcBef>
                <a:spcPts val="0"/>
              </a:spcBef>
              <a:buAutoNum type="arabicPeriod"/>
            </a:pPr>
            <a:endParaRPr lang="en-US" sz="2200" dirty="0"/>
          </a:p>
        </p:txBody>
      </p:sp>
      <p:sp>
        <p:nvSpPr>
          <p:cNvPr id="2" name="Title 1">
            <a:extLst>
              <a:ext uri="{FF2B5EF4-FFF2-40B4-BE49-F238E27FC236}">
                <a16:creationId xmlns:a16="http://schemas.microsoft.com/office/drawing/2014/main" id="{9D73F089-1DA4-4F31-B582-5EE247AC10D2}"/>
              </a:ext>
            </a:extLst>
          </p:cNvPr>
          <p:cNvSpPr>
            <a:spLocks noGrp="1"/>
          </p:cNvSpPr>
          <p:nvPr>
            <p:ph type="title"/>
          </p:nvPr>
        </p:nvSpPr>
        <p:spPr>
          <a:xfrm>
            <a:off x="444500" y="901311"/>
            <a:ext cx="6691086" cy="777136"/>
          </a:xfrm>
        </p:spPr>
        <p:txBody>
          <a:bodyPr anchor="t">
            <a:normAutofit/>
          </a:bodyPr>
          <a:lstStyle/>
          <a:p>
            <a:pPr>
              <a:lnSpc>
                <a:spcPct val="90000"/>
              </a:lnSpc>
            </a:pPr>
            <a:r>
              <a:rPr lang="en-US" sz="4800" dirty="0"/>
              <a:t>New Business Item #8</a:t>
            </a:r>
          </a:p>
        </p:txBody>
      </p:sp>
      <p:sp>
        <p:nvSpPr>
          <p:cNvPr id="5" name="TextBox 4">
            <a:extLst>
              <a:ext uri="{FF2B5EF4-FFF2-40B4-BE49-F238E27FC236}">
                <a16:creationId xmlns:a16="http://schemas.microsoft.com/office/drawing/2014/main" id="{809EAD5A-C477-F15E-9F07-6DA6A085FFD9}"/>
              </a:ext>
            </a:extLst>
          </p:cNvPr>
          <p:cNvSpPr txBox="1"/>
          <p:nvPr/>
        </p:nvSpPr>
        <p:spPr>
          <a:xfrm>
            <a:off x="308108" y="3261479"/>
            <a:ext cx="11439392" cy="3323987"/>
          </a:xfrm>
          <a:prstGeom prst="rect">
            <a:avLst/>
          </a:prstGeom>
          <a:noFill/>
        </p:spPr>
        <p:txBody>
          <a:bodyPr wrap="square">
            <a:spAutoFit/>
          </a:bodyPr>
          <a:lstStyle/>
          <a:p>
            <a:pPr marL="34290" marR="0" lvl="0" indent="0" defTabSz="914400" eaLnBrk="1" fontAlgn="auto" latinLnBrk="0" hangingPunct="1">
              <a:lnSpc>
                <a:spcPct val="100000"/>
              </a:lnSpc>
              <a:spcBef>
                <a:spcPts val="0"/>
              </a:spcBef>
              <a:spcAft>
                <a:spcPts val="0"/>
              </a:spcAft>
              <a:buClrTx/>
              <a:buSzTx/>
              <a:buFontTx/>
              <a:buNone/>
              <a:tabLst/>
              <a:defRPr/>
            </a:pPr>
            <a:r>
              <a:rPr kumimoji="0" lang="en-US" sz="2200" b="1" i="0" u="none" strike="noStrike" kern="0" cap="none" spc="0" normalizeH="0" baseline="0" noProof="0" dirty="0">
                <a:ln>
                  <a:noFill/>
                </a:ln>
                <a:solidFill>
                  <a:prstClr val="black"/>
                </a:solidFill>
                <a:effectLst/>
                <a:uLnTx/>
                <a:uFillTx/>
                <a:latin typeface="Arial" panose="020B0604020202020204"/>
                <a:ea typeface="Roboto Light" panose="02000000000000000000"/>
                <a:cs typeface="+mn-cs"/>
              </a:rPr>
              <a:t>Related Policy </a:t>
            </a:r>
            <a:r>
              <a:rPr kumimoji="0" lang="en-US" sz="2200" b="0" i="0" u="none" strike="noStrike" kern="0" cap="none" spc="0" normalizeH="0" baseline="0" noProof="0" dirty="0">
                <a:ln>
                  <a:noFill/>
                </a:ln>
                <a:solidFill>
                  <a:prstClr val="black"/>
                </a:solidFill>
                <a:effectLst/>
                <a:uLnTx/>
                <a:uFillTx/>
                <a:latin typeface="Arial" panose="020B0604020202020204"/>
                <a:ea typeface="Roboto Light" panose="02000000000000000000"/>
                <a:cs typeface="+mn-cs"/>
              </a:rPr>
              <a:t>(</a:t>
            </a:r>
            <a:r>
              <a:rPr kumimoji="0" lang="en-US" sz="2200" b="0" i="1" u="none" strike="noStrike" kern="0" cap="none" spc="0" normalizeH="0" baseline="0" noProof="0" dirty="0">
                <a:ln>
                  <a:noFill/>
                </a:ln>
                <a:solidFill>
                  <a:prstClr val="black"/>
                </a:solidFill>
                <a:effectLst/>
                <a:uLnTx/>
                <a:uFillTx/>
                <a:latin typeface="Arial" panose="020B0604020202020204"/>
                <a:ea typeface="Roboto Light" panose="02000000000000000000"/>
                <a:cs typeface="+mn-cs"/>
              </a:rPr>
              <a:t>see NBI for full list</a:t>
            </a:r>
            <a:r>
              <a:rPr kumimoji="0" lang="en-US" sz="2200" b="0" i="0" u="none" strike="noStrike" kern="0" cap="none" spc="0" normalizeH="0" baseline="0" noProof="0" dirty="0">
                <a:ln>
                  <a:noFill/>
                </a:ln>
                <a:solidFill>
                  <a:prstClr val="black"/>
                </a:solidFill>
                <a:effectLst/>
                <a:uLnTx/>
                <a:uFillTx/>
                <a:latin typeface="Arial" panose="020B0604020202020204"/>
                <a:ea typeface="Roboto Light" panose="02000000000000000000"/>
                <a:cs typeface="+mn-cs"/>
              </a:rPr>
              <a:t>)</a:t>
            </a:r>
            <a:r>
              <a:rPr kumimoji="0" lang="en-US" sz="2200" b="1" i="0" u="none" strike="noStrike" kern="0" cap="none" spc="0" normalizeH="0" baseline="0" noProof="0" dirty="0">
                <a:ln>
                  <a:noFill/>
                </a:ln>
                <a:solidFill>
                  <a:prstClr val="black"/>
                </a:solidFill>
                <a:effectLst/>
                <a:uLnTx/>
                <a:uFillTx/>
                <a:latin typeface="Arial" panose="020B0604020202020204"/>
                <a:ea typeface="Roboto Light" panose="02000000000000000000"/>
                <a:cs typeface="+mn-cs"/>
              </a:rPr>
              <a:t>:</a:t>
            </a:r>
          </a:p>
          <a:p>
            <a:pPr marL="34290" marR="0" lvl="0" indent="0" defTabSz="91440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dirty="0">
                <a:ln>
                  <a:noFill/>
                </a:ln>
                <a:solidFill>
                  <a:prstClr val="black"/>
                </a:solidFill>
                <a:effectLst/>
                <a:uLnTx/>
                <a:uFillTx/>
                <a:latin typeface="Arial" panose="020B0604020202020204"/>
                <a:ea typeface="Roboto Light" panose="02000000000000000000"/>
                <a:cs typeface="+mn-cs"/>
              </a:rPr>
              <a:t>2018 Efforts to Reduce the Stigma Associated with Mental Health Disorders or Diseases </a:t>
            </a:r>
          </a:p>
          <a:p>
            <a:pPr marL="34290" marR="0" lvl="0" indent="0" defTabSz="91440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prstClr val="black"/>
              </a:solidFill>
              <a:effectLst/>
              <a:uLnTx/>
              <a:uFillTx/>
              <a:latin typeface="Arial" panose="020B0604020202020204"/>
              <a:ea typeface="Roboto Light" panose="02000000000000000000"/>
              <a:cs typeface="+mn-cs"/>
            </a:endParaRPr>
          </a:p>
          <a:p>
            <a:pPr marL="34290" marR="0" lvl="0" indent="0" defTabSz="914400" eaLnBrk="1" fontAlgn="auto" latinLnBrk="0" hangingPunct="1">
              <a:lnSpc>
                <a:spcPct val="100000"/>
              </a:lnSpc>
              <a:spcBef>
                <a:spcPts val="0"/>
              </a:spcBef>
              <a:spcAft>
                <a:spcPts val="0"/>
              </a:spcAft>
              <a:buClrTx/>
              <a:buSzTx/>
              <a:buFontTx/>
              <a:buNone/>
              <a:tabLst/>
              <a:defRPr/>
            </a:pPr>
            <a:r>
              <a:rPr kumimoji="0" lang="en-US" sz="2200" b="1" i="0" u="none" strike="noStrike" kern="0" cap="none" spc="0" normalizeH="0" baseline="0" noProof="0" dirty="0">
                <a:ln>
                  <a:noFill/>
                </a:ln>
                <a:solidFill>
                  <a:prstClr val="black"/>
                </a:solidFill>
                <a:effectLst/>
                <a:uLnTx/>
                <a:uFillTx/>
                <a:latin typeface="Arial" panose="020B0604020202020204"/>
                <a:ea typeface="Roboto Light" panose="02000000000000000000"/>
                <a:cs typeface="+mn-cs"/>
              </a:rPr>
              <a:t>Background Summary:</a:t>
            </a:r>
          </a:p>
          <a:p>
            <a:pPr marL="34290" marR="0" lvl="0" indent="0" defTabSz="91440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dirty="0">
                <a:ln>
                  <a:noFill/>
                </a:ln>
                <a:solidFill>
                  <a:prstClr val="black"/>
                </a:solidFill>
                <a:effectLst/>
                <a:uLnTx/>
                <a:uFillTx/>
                <a:latin typeface="Arial" panose="020B0604020202020204"/>
                <a:ea typeface="Times New Roman" panose="02020603050405020304" pitchFamily="18" charset="0"/>
                <a:cs typeface="+mn-cs"/>
              </a:rPr>
              <a:t>The language in these policies was reviewed and updated based on the APhA Pharmacists’ Role in Reducing Stigma Surrounding Opioid Use Disorder (OUD) fact sheet (link here). The goal of this NBI is to update potentially stigmatizing language in existing APhA policies to reflect currently recommend language in OUD and, more broadly, substance use disorders (SUDs). The SIG hopes that by revising this policy language we will reduce indirect exposures to, and influences of, stigma in the profession.</a:t>
            </a:r>
            <a:endParaRPr kumimoji="0" lang="en-US" sz="2200" b="0" i="0" u="none" strike="noStrike" kern="0" cap="none" spc="0" normalizeH="0" baseline="0" noProof="0" dirty="0">
              <a:ln>
                <a:noFill/>
              </a:ln>
              <a:solidFill>
                <a:prstClr val="black"/>
              </a:solidFill>
              <a:effectLst/>
              <a:uLnTx/>
              <a:uFillTx/>
              <a:latin typeface="Arial" panose="020B0604020202020204"/>
              <a:ea typeface="Roboto Light" panose="02000000000000000000"/>
              <a:cs typeface="+mn-cs"/>
            </a:endParaRPr>
          </a:p>
        </p:txBody>
      </p:sp>
    </p:spTree>
    <p:extLst>
      <p:ext uri="{BB962C8B-B14F-4D97-AF65-F5344CB8AC3E}">
        <p14:creationId xmlns:p14="http://schemas.microsoft.com/office/powerpoint/2010/main" val="2394886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1">
            <a:extLst>
              <a:ext uri="{FF2B5EF4-FFF2-40B4-BE49-F238E27FC236}">
                <a16:creationId xmlns:a16="http://schemas.microsoft.com/office/drawing/2014/main" id="{0C1C145F-7134-4D92-905F-64C6289F020E}"/>
              </a:ext>
            </a:extLst>
          </p:cNvPr>
          <p:cNvSpPr>
            <a:spLocks noGrp="1"/>
          </p:cNvSpPr>
          <p:nvPr>
            <p:ph type="body" idx="1"/>
          </p:nvPr>
        </p:nvSpPr>
        <p:spPr>
          <a:xfrm>
            <a:off x="416790" y="1678447"/>
            <a:ext cx="10661304" cy="677108"/>
          </a:xfrm>
        </p:spPr>
        <p:txBody>
          <a:bodyPr/>
          <a:lstStyle/>
          <a:p>
            <a:r>
              <a:rPr lang="en-US" sz="2200" b="1" u="sng" dirty="0"/>
              <a:t>2014 Controlled Substances and Other Medications with the Potential for </a:t>
            </a:r>
            <a:r>
              <a:rPr lang="en-US" sz="2200" b="1" u="sng" strike="sngStrike" dirty="0">
                <a:solidFill>
                  <a:srgbClr val="FF0000"/>
                </a:solidFill>
              </a:rPr>
              <a:t>Abuse</a:t>
            </a:r>
            <a:r>
              <a:rPr lang="en-US" sz="2200" b="1" u="sng" dirty="0"/>
              <a:t> </a:t>
            </a:r>
            <a:r>
              <a:rPr lang="en-US" sz="2200" b="1" u="sng" dirty="0">
                <a:solidFill>
                  <a:srgbClr val="FF0000"/>
                </a:solidFill>
              </a:rPr>
              <a:t>Use in a Manner Other Than Prescribed </a:t>
            </a:r>
            <a:r>
              <a:rPr lang="en-US" sz="2200" b="1" u="sng" dirty="0"/>
              <a:t>and Use of Opioid Reversal Agents</a:t>
            </a:r>
          </a:p>
        </p:txBody>
      </p:sp>
      <p:sp>
        <p:nvSpPr>
          <p:cNvPr id="10" name="Slide Number Placeholder 2">
            <a:extLst>
              <a:ext uri="{FF2B5EF4-FFF2-40B4-BE49-F238E27FC236}">
                <a16:creationId xmlns:a16="http://schemas.microsoft.com/office/drawing/2014/main" id="{A44FC839-6185-4853-AFFD-0BAED2CB63AC}"/>
              </a:ext>
            </a:extLst>
          </p:cNvPr>
          <p:cNvSpPr>
            <a:spLocks noGrp="1"/>
          </p:cNvSpPr>
          <p:nvPr>
            <p:ph type="sldNum" sz="quarter" idx="7"/>
          </p:nvPr>
        </p:nvSpPr>
        <p:spPr>
          <a:xfrm>
            <a:off x="11480957" y="6400800"/>
            <a:ext cx="266543" cy="184666"/>
          </a:xfrm>
        </p:spPr>
        <p:txBody>
          <a:bodyPr/>
          <a:lstStyle/>
          <a:p>
            <a:pPr marL="38100">
              <a:spcBef>
                <a:spcPts val="10"/>
              </a:spcBef>
            </a:pPr>
            <a:fld id="{81D60167-4931-47E6-BA6A-407CBD079E47}" type="slidenum">
              <a:rPr lang="en-US" dirty="0"/>
              <a:pPr marL="38100">
                <a:spcBef>
                  <a:spcPts val="10"/>
                </a:spcBef>
              </a:pPr>
              <a:t>38</a:t>
            </a:fld>
            <a:endParaRPr lang="en-US"/>
          </a:p>
        </p:txBody>
      </p:sp>
      <p:sp>
        <p:nvSpPr>
          <p:cNvPr id="3" name="Content Placeholder 2">
            <a:extLst>
              <a:ext uri="{FF2B5EF4-FFF2-40B4-BE49-F238E27FC236}">
                <a16:creationId xmlns:a16="http://schemas.microsoft.com/office/drawing/2014/main" id="{49C190A1-CBF2-47ED-914E-1D8F892211C6}"/>
              </a:ext>
            </a:extLst>
          </p:cNvPr>
          <p:cNvSpPr>
            <a:spLocks noGrp="1"/>
          </p:cNvSpPr>
          <p:nvPr>
            <p:ph type="body" sz="quarter" idx="10"/>
          </p:nvPr>
        </p:nvSpPr>
        <p:spPr>
          <a:xfrm>
            <a:off x="419099" y="2455584"/>
            <a:ext cx="11648209" cy="677108"/>
          </a:xfrm>
        </p:spPr>
        <p:txBody>
          <a:bodyPr wrap="square" numCol="1">
            <a:noAutofit/>
          </a:bodyPr>
          <a:lstStyle/>
          <a:p>
            <a:pPr marL="0" marR="0">
              <a:lnSpc>
                <a:spcPts val="24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lang="en-US" sz="1800" b="1" dirty="0">
                <a:solidFill>
                  <a:srgbClr val="312B7E"/>
                </a:solidFill>
              </a:rPr>
              <a:t>Introduced by </a:t>
            </a:r>
            <a:r>
              <a:rPr lang="en-US" sz="1800" b="1" u="sng" dirty="0">
                <a:solidFill>
                  <a:srgbClr val="312B7E"/>
                </a:solidFill>
                <a:effectLst/>
                <a:latin typeface="+mj-lt"/>
                <a:ea typeface="Times New Roman" panose="02020603050405020304" pitchFamily="18" charset="0"/>
              </a:rPr>
              <a:t>Molly Nichols, on behalf of APhA-APPM (PPCA SIG)</a:t>
            </a:r>
            <a:endParaRPr lang="en-US" sz="1800" b="1" u="sng" dirty="0">
              <a:solidFill>
                <a:srgbClr val="312B7E"/>
              </a:solidFill>
              <a:latin typeface="+mj-lt"/>
              <a:ea typeface="Times New Roman" panose="02020603050405020304" pitchFamily="18" charset="0"/>
            </a:endParaRPr>
          </a:p>
          <a:p>
            <a:pPr marL="34290">
              <a:spcBef>
                <a:spcPts val="0"/>
              </a:spcBef>
            </a:pPr>
            <a:r>
              <a:rPr lang="en-US" sz="2000" b="1" dirty="0">
                <a:latin typeface="+mj-lt"/>
              </a:rPr>
              <a:t>Motion: </a:t>
            </a:r>
            <a:r>
              <a:rPr lang="en-US" sz="2000" dirty="0">
                <a:latin typeface="+mj-lt"/>
              </a:rPr>
              <a:t>To adopt the following policy statements as amended and part of the existing policy</a:t>
            </a:r>
            <a:endParaRPr lang="en-US" sz="2200" dirty="0"/>
          </a:p>
        </p:txBody>
      </p:sp>
      <p:sp>
        <p:nvSpPr>
          <p:cNvPr id="2" name="Title 1">
            <a:extLst>
              <a:ext uri="{FF2B5EF4-FFF2-40B4-BE49-F238E27FC236}">
                <a16:creationId xmlns:a16="http://schemas.microsoft.com/office/drawing/2014/main" id="{9D73F089-1DA4-4F31-B582-5EE247AC10D2}"/>
              </a:ext>
            </a:extLst>
          </p:cNvPr>
          <p:cNvSpPr>
            <a:spLocks noGrp="1"/>
          </p:cNvSpPr>
          <p:nvPr>
            <p:ph type="title"/>
          </p:nvPr>
        </p:nvSpPr>
        <p:spPr>
          <a:xfrm>
            <a:off x="444500" y="901311"/>
            <a:ext cx="6691086" cy="777136"/>
          </a:xfrm>
        </p:spPr>
        <p:txBody>
          <a:bodyPr anchor="t">
            <a:normAutofit/>
          </a:bodyPr>
          <a:lstStyle/>
          <a:p>
            <a:pPr>
              <a:lnSpc>
                <a:spcPct val="90000"/>
              </a:lnSpc>
            </a:pPr>
            <a:r>
              <a:rPr lang="en-US" sz="4800" dirty="0"/>
              <a:t>New Business Item #8</a:t>
            </a:r>
          </a:p>
        </p:txBody>
      </p:sp>
      <p:sp>
        <p:nvSpPr>
          <p:cNvPr id="5" name="TextBox 4">
            <a:extLst>
              <a:ext uri="{FF2B5EF4-FFF2-40B4-BE49-F238E27FC236}">
                <a16:creationId xmlns:a16="http://schemas.microsoft.com/office/drawing/2014/main" id="{809EAD5A-C477-F15E-9F07-6DA6A085FFD9}"/>
              </a:ext>
            </a:extLst>
          </p:cNvPr>
          <p:cNvSpPr txBox="1"/>
          <p:nvPr/>
        </p:nvSpPr>
        <p:spPr>
          <a:xfrm>
            <a:off x="41565" y="3140296"/>
            <a:ext cx="11804072" cy="3539430"/>
          </a:xfrm>
          <a:prstGeom prst="rect">
            <a:avLst/>
          </a:prstGeom>
          <a:noFill/>
        </p:spPr>
        <p:txBody>
          <a:bodyPr wrap="square">
            <a:spAutoFit/>
          </a:bodyPr>
          <a:lstStyle/>
          <a:p>
            <a:pPr marL="628650" marR="342900" indent="-342900">
              <a:spcBef>
                <a:spcPts val="0"/>
              </a:spcBef>
              <a:spcAft>
                <a:spcPts val="0"/>
              </a:spcAft>
              <a:buFont typeface="+mj-lt"/>
              <a:buAutoNum type="arabicPeriod"/>
            </a:pPr>
            <a:r>
              <a:rPr lang="en-US" sz="1600" dirty="0">
                <a:ln>
                  <a:noFill/>
                </a:ln>
                <a:solidFill>
                  <a:srgbClr val="000000">
                    <a:alpha val="84707"/>
                  </a:srgbClr>
                </a:solidFill>
                <a:effectLst/>
                <a:uFill>
                  <a:solidFill>
                    <a:srgbClr val="000000"/>
                  </a:solidFill>
                </a:uFill>
                <a:latin typeface="Helvetica Neue"/>
                <a:ea typeface="Helvetica Neue"/>
                <a:cs typeface="Helvetica Neue"/>
              </a:rPr>
              <a:t>APhA supports education for pharmacists and student pharmacists to address issues of pain management, palliative care, appropriate use of opioid reversal agents in </a:t>
            </a:r>
            <a:r>
              <a:rPr lang="en-US" sz="1600" u="sng" dirty="0">
                <a:ln>
                  <a:noFill/>
                </a:ln>
                <a:solidFill>
                  <a:srgbClr val="FF2600">
                    <a:alpha val="84707"/>
                  </a:srgbClr>
                </a:solidFill>
                <a:effectLst/>
                <a:uFill>
                  <a:solidFill>
                    <a:srgbClr val="D13338"/>
                  </a:solidFill>
                </a:uFill>
                <a:latin typeface="Helvetica Neue"/>
                <a:ea typeface="Helvetica Neue"/>
                <a:cs typeface="Helvetica Neue"/>
              </a:rPr>
              <a:t>opioid-associated emergencies </a:t>
            </a:r>
            <a:r>
              <a:rPr lang="en-US" sz="1600" strike="sngStrike" dirty="0">
                <a:ln>
                  <a:noFill/>
                </a:ln>
                <a:solidFill>
                  <a:srgbClr val="FF2600">
                    <a:alpha val="84707"/>
                  </a:srgbClr>
                </a:solidFill>
                <a:effectLst/>
                <a:uFill>
                  <a:solidFill>
                    <a:srgbClr val="000000"/>
                  </a:solidFill>
                </a:uFill>
                <a:latin typeface="Helvetica Neue"/>
                <a:ea typeface="Helvetica Neue"/>
                <a:cs typeface="Helvetica Neue"/>
              </a:rPr>
              <a:t>overdose</a:t>
            </a:r>
            <a:r>
              <a:rPr lang="en-US" sz="1600" dirty="0">
                <a:ln>
                  <a:noFill/>
                </a:ln>
                <a:solidFill>
                  <a:srgbClr val="000000">
                    <a:alpha val="84707"/>
                  </a:srgbClr>
                </a:solidFill>
                <a:effectLst/>
                <a:uFill>
                  <a:solidFill>
                    <a:srgbClr val="000000"/>
                  </a:solidFill>
                </a:uFill>
                <a:latin typeface="Helvetica Neue"/>
                <a:ea typeface="Helvetica Neue"/>
                <a:cs typeface="Helvetica Neue"/>
              </a:rPr>
              <a:t>, drug diversion, and substance</a:t>
            </a:r>
            <a:r>
              <a:rPr lang="en-US" sz="1600" u="sng" dirty="0">
                <a:ln>
                  <a:noFill/>
                </a:ln>
                <a:solidFill>
                  <a:srgbClr val="FF2600">
                    <a:alpha val="84707"/>
                  </a:srgbClr>
                </a:solidFill>
                <a:effectLst/>
                <a:uFill>
                  <a:solidFill>
                    <a:srgbClr val="D13338"/>
                  </a:solidFill>
                </a:uFill>
                <a:latin typeface="Helvetica Neue"/>
                <a:ea typeface="Helvetica Neue"/>
                <a:cs typeface="Helvetica Neue"/>
              </a:rPr>
              <a:t> use </a:t>
            </a:r>
            <a:r>
              <a:rPr lang="en-US" sz="1600" strike="sngStrike" dirty="0">
                <a:ln>
                  <a:noFill/>
                </a:ln>
                <a:solidFill>
                  <a:srgbClr val="FF2600">
                    <a:alpha val="84707"/>
                  </a:srgbClr>
                </a:solidFill>
                <a:effectLst/>
                <a:uFill>
                  <a:solidFill>
                    <a:srgbClr val="000000"/>
                  </a:solidFill>
                </a:uFill>
                <a:latin typeface="Helvetica Neue"/>
                <a:ea typeface="Helvetica Neue"/>
                <a:cs typeface="Helvetica Neue"/>
              </a:rPr>
              <a:t>-related and addictive</a:t>
            </a:r>
            <a:r>
              <a:rPr lang="en-US" sz="1600" dirty="0">
                <a:ln>
                  <a:noFill/>
                </a:ln>
                <a:solidFill>
                  <a:srgbClr val="000000">
                    <a:alpha val="84707"/>
                  </a:srgbClr>
                </a:solidFill>
                <a:effectLst/>
                <a:uFill>
                  <a:solidFill>
                    <a:srgbClr val="000000"/>
                  </a:solidFill>
                </a:uFill>
                <a:latin typeface="Helvetica Neue"/>
                <a:ea typeface="Helvetica Neue"/>
                <a:cs typeface="Helvetica Neue"/>
              </a:rPr>
              <a:t> disorders. </a:t>
            </a:r>
          </a:p>
          <a:p>
            <a:pPr marL="628650" marR="342900" indent="-342900">
              <a:spcBef>
                <a:spcPts val="0"/>
              </a:spcBef>
              <a:spcAft>
                <a:spcPts val="0"/>
              </a:spcAft>
              <a:buFont typeface="+mj-lt"/>
              <a:buAutoNum type="arabicPeriod"/>
            </a:pPr>
            <a:r>
              <a:rPr lang="en-US" sz="1600" dirty="0">
                <a:ln>
                  <a:noFill/>
                </a:ln>
                <a:solidFill>
                  <a:srgbClr val="000000">
                    <a:alpha val="84707"/>
                  </a:srgbClr>
                </a:solidFill>
                <a:effectLst/>
                <a:uFill>
                  <a:solidFill>
                    <a:srgbClr val="000000"/>
                  </a:solidFill>
                </a:uFill>
                <a:latin typeface="Helvetica Neue"/>
                <a:ea typeface="Helvetica Neue"/>
                <a:cs typeface="Helvetica Neue"/>
              </a:rPr>
              <a:t>APhA supports recognition of pharmacists as the health care providers who must exercise professional judgment in the assessment of a patient's conditions to fulfill corresponding responsibility for the use of controlled substances and other medications with the potential for </a:t>
            </a:r>
            <a:r>
              <a:rPr lang="en-US" sz="1600" strike="sngStrike" dirty="0">
                <a:ln>
                  <a:noFill/>
                </a:ln>
                <a:solidFill>
                  <a:srgbClr val="FF2600">
                    <a:alpha val="84707"/>
                  </a:srgbClr>
                </a:solidFill>
                <a:effectLst/>
                <a:uFill>
                  <a:solidFill>
                    <a:srgbClr val="000000"/>
                  </a:solidFill>
                </a:uFill>
                <a:latin typeface="Helvetica Neue"/>
                <a:ea typeface="Helvetica Neue"/>
                <a:cs typeface="Helvetica Neue"/>
              </a:rPr>
              <a:t>misuse, abuse,</a:t>
            </a:r>
            <a:r>
              <a:rPr lang="en-US" sz="1600" dirty="0">
                <a:ln>
                  <a:noFill/>
                </a:ln>
                <a:solidFill>
                  <a:srgbClr val="000000">
                    <a:alpha val="84707"/>
                  </a:srgbClr>
                </a:solidFill>
                <a:effectLst/>
                <a:uFill>
                  <a:solidFill>
                    <a:srgbClr val="000000"/>
                  </a:solidFill>
                </a:uFill>
                <a:latin typeface="Helvetica Neue"/>
                <a:ea typeface="Helvetica Neue"/>
                <a:cs typeface="Helvetica Neue"/>
              </a:rPr>
              <a:t> </a:t>
            </a:r>
            <a:r>
              <a:rPr lang="en-US" sz="1600" u="sng" dirty="0">
                <a:ln>
                  <a:noFill/>
                </a:ln>
                <a:solidFill>
                  <a:srgbClr val="FF2600">
                    <a:alpha val="84707"/>
                  </a:srgbClr>
                </a:solidFill>
                <a:effectLst/>
                <a:uFill>
                  <a:solidFill>
                    <a:srgbClr val="D13338"/>
                  </a:solidFill>
                </a:uFill>
                <a:latin typeface="Helvetica Neue"/>
                <a:ea typeface="Helvetica Neue"/>
                <a:cs typeface="Helvetica Neue"/>
              </a:rPr>
              <a:t>use in a manner other than prescribed</a:t>
            </a:r>
            <a:r>
              <a:rPr lang="en-US" sz="1600" dirty="0">
                <a:ln>
                  <a:noFill/>
                </a:ln>
                <a:solidFill>
                  <a:srgbClr val="FF2600">
                    <a:alpha val="84707"/>
                  </a:srgbClr>
                </a:solidFill>
                <a:effectLst/>
                <a:uFill>
                  <a:solidFill>
                    <a:srgbClr val="000000"/>
                  </a:solidFill>
                </a:uFill>
                <a:latin typeface="Helvetica Neue"/>
                <a:ea typeface="Helvetica Neue"/>
                <a:cs typeface="Helvetica Neue"/>
              </a:rPr>
              <a:t> </a:t>
            </a:r>
            <a:r>
              <a:rPr lang="en-US" sz="1600" dirty="0">
                <a:ln>
                  <a:noFill/>
                </a:ln>
                <a:solidFill>
                  <a:srgbClr val="000000">
                    <a:alpha val="84707"/>
                  </a:srgbClr>
                </a:solidFill>
                <a:effectLst/>
                <a:uFill>
                  <a:solidFill>
                    <a:srgbClr val="000000"/>
                  </a:solidFill>
                </a:uFill>
                <a:latin typeface="Helvetica Neue"/>
                <a:ea typeface="Helvetica Neue"/>
                <a:cs typeface="Helvetica Neue"/>
              </a:rPr>
              <a:t>and/or diversion. </a:t>
            </a:r>
          </a:p>
          <a:p>
            <a:pPr marL="628650" marR="342900" indent="-342900">
              <a:spcBef>
                <a:spcPts val="0"/>
              </a:spcBef>
              <a:spcAft>
                <a:spcPts val="0"/>
              </a:spcAft>
              <a:buFont typeface="+mj-lt"/>
              <a:buAutoNum type="arabicPeriod"/>
            </a:pPr>
            <a:r>
              <a:rPr lang="en-US" sz="1600" dirty="0">
                <a:ln>
                  <a:noFill/>
                </a:ln>
                <a:solidFill>
                  <a:srgbClr val="000000">
                    <a:alpha val="84707"/>
                  </a:srgbClr>
                </a:solidFill>
                <a:effectLst/>
                <a:uFill>
                  <a:solidFill>
                    <a:srgbClr val="000000"/>
                  </a:solidFill>
                </a:uFill>
                <a:latin typeface="Helvetica Neue"/>
                <a:ea typeface="Helvetica Neue"/>
                <a:cs typeface="Helvetica Neue"/>
              </a:rPr>
              <a:t>APhA supports pharmacists' access to and use of prescription monitoring programs to identify and prevent drug </a:t>
            </a:r>
            <a:r>
              <a:rPr lang="en-US" sz="1600" strike="sngStrike" dirty="0">
                <a:ln>
                  <a:noFill/>
                </a:ln>
                <a:solidFill>
                  <a:srgbClr val="FF2600">
                    <a:alpha val="84707"/>
                  </a:srgbClr>
                </a:solidFill>
                <a:effectLst/>
                <a:uFill>
                  <a:solidFill>
                    <a:srgbClr val="000000"/>
                  </a:solidFill>
                </a:uFill>
                <a:latin typeface="Helvetica Neue"/>
                <a:ea typeface="Helvetica Neue"/>
                <a:cs typeface="Helvetica Neue"/>
              </a:rPr>
              <a:t>misuse, abuse,</a:t>
            </a:r>
            <a:r>
              <a:rPr lang="en-US" sz="1600" dirty="0">
                <a:ln>
                  <a:noFill/>
                </a:ln>
                <a:solidFill>
                  <a:srgbClr val="000000">
                    <a:alpha val="84707"/>
                  </a:srgbClr>
                </a:solidFill>
                <a:effectLst/>
                <a:uFill>
                  <a:solidFill>
                    <a:srgbClr val="000000"/>
                  </a:solidFill>
                </a:uFill>
                <a:latin typeface="Helvetica Neue"/>
                <a:ea typeface="Helvetica Neue"/>
                <a:cs typeface="Helvetica Neue"/>
              </a:rPr>
              <a:t> </a:t>
            </a:r>
            <a:r>
              <a:rPr lang="en-US" sz="1600" dirty="0">
                <a:ln>
                  <a:noFill/>
                </a:ln>
                <a:solidFill>
                  <a:srgbClr val="FF2600">
                    <a:alpha val="84707"/>
                  </a:srgbClr>
                </a:solidFill>
                <a:effectLst/>
                <a:uFill>
                  <a:solidFill>
                    <a:srgbClr val="000000"/>
                  </a:solidFill>
                </a:uFill>
                <a:latin typeface="Helvetica Neue"/>
                <a:ea typeface="Helvetica Neue"/>
                <a:cs typeface="Helvetica Neue"/>
              </a:rPr>
              <a:t>use in a manner other than prescribed</a:t>
            </a:r>
            <a:r>
              <a:rPr lang="en-US" sz="1600" dirty="0">
                <a:ln>
                  <a:noFill/>
                </a:ln>
                <a:solidFill>
                  <a:srgbClr val="000000">
                    <a:alpha val="84707"/>
                  </a:srgbClr>
                </a:solidFill>
                <a:effectLst/>
                <a:uFill>
                  <a:solidFill>
                    <a:srgbClr val="000000"/>
                  </a:solidFill>
                </a:uFill>
                <a:latin typeface="Helvetica Neue"/>
                <a:ea typeface="Helvetica Neue"/>
                <a:cs typeface="Helvetica Neue"/>
              </a:rPr>
              <a:t> and/or diversion. </a:t>
            </a:r>
          </a:p>
          <a:p>
            <a:pPr marL="628650" marR="342900" indent="-342900">
              <a:spcBef>
                <a:spcPts val="0"/>
              </a:spcBef>
              <a:spcAft>
                <a:spcPts val="0"/>
              </a:spcAft>
              <a:buFont typeface="+mj-lt"/>
              <a:buAutoNum type="arabicPeriod"/>
            </a:pPr>
            <a:r>
              <a:rPr lang="en-US" sz="1600" dirty="0">
                <a:ln>
                  <a:noFill/>
                </a:ln>
                <a:solidFill>
                  <a:srgbClr val="000000">
                    <a:alpha val="84707"/>
                  </a:srgbClr>
                </a:solidFill>
                <a:effectLst/>
                <a:uFill>
                  <a:solidFill>
                    <a:srgbClr val="000000"/>
                  </a:solidFill>
                </a:uFill>
                <a:latin typeface="Helvetica Neue"/>
                <a:ea typeface="Helvetica Neue"/>
                <a:cs typeface="Helvetica Neue"/>
              </a:rPr>
              <a:t>APhA supports the development and implementation of state and federal laws and regulations that permit pharmacists to furnish opioid reversal agents to prevent </a:t>
            </a:r>
            <a:r>
              <a:rPr lang="en-US" sz="1600" u="sng" dirty="0">
                <a:ln>
                  <a:noFill/>
                </a:ln>
                <a:solidFill>
                  <a:srgbClr val="FF2600">
                    <a:alpha val="84707"/>
                  </a:srgbClr>
                </a:solidFill>
                <a:effectLst/>
                <a:uFill>
                  <a:solidFill>
                    <a:srgbClr val="D13338"/>
                  </a:solidFill>
                </a:uFill>
                <a:latin typeface="Helvetica Neue"/>
                <a:ea typeface="Helvetica Neue"/>
                <a:cs typeface="Helvetica Neue"/>
              </a:rPr>
              <a:t>deaths due to</a:t>
            </a:r>
            <a:r>
              <a:rPr lang="en-US" sz="1600" u="sng" dirty="0">
                <a:ln>
                  <a:noFill/>
                </a:ln>
                <a:solidFill>
                  <a:srgbClr val="D13438">
                    <a:alpha val="84707"/>
                  </a:srgbClr>
                </a:solidFill>
                <a:effectLst/>
                <a:uFill>
                  <a:solidFill>
                    <a:srgbClr val="D13338"/>
                  </a:solidFill>
                </a:uFill>
                <a:latin typeface="Helvetica Neue"/>
                <a:ea typeface="Helvetica Neue"/>
                <a:cs typeface="Helvetica Neue"/>
              </a:rPr>
              <a:t> </a:t>
            </a:r>
            <a:r>
              <a:rPr lang="en-US" sz="1600" dirty="0">
                <a:ln>
                  <a:noFill/>
                </a:ln>
                <a:solidFill>
                  <a:srgbClr val="000000">
                    <a:alpha val="84707"/>
                  </a:srgbClr>
                </a:solidFill>
                <a:effectLst/>
                <a:uFill>
                  <a:solidFill>
                    <a:srgbClr val="000000"/>
                  </a:solidFill>
                </a:uFill>
                <a:latin typeface="Helvetica Neue"/>
                <a:ea typeface="Helvetica Neue"/>
                <a:cs typeface="Helvetica Neue"/>
              </a:rPr>
              <a:t>opioid-</a:t>
            </a:r>
            <a:r>
              <a:rPr lang="en-US" sz="1600" strike="sngStrike" dirty="0">
                <a:ln>
                  <a:noFill/>
                </a:ln>
                <a:solidFill>
                  <a:srgbClr val="FF2600">
                    <a:alpha val="84707"/>
                  </a:srgbClr>
                </a:solidFill>
                <a:effectLst/>
                <a:uFill>
                  <a:solidFill>
                    <a:srgbClr val="000000"/>
                  </a:solidFill>
                </a:uFill>
                <a:latin typeface="Helvetica Neue"/>
                <a:ea typeface="Helvetica Neue"/>
                <a:cs typeface="Helvetica Neue"/>
              </a:rPr>
              <a:t>related</a:t>
            </a:r>
            <a:r>
              <a:rPr lang="en-US" sz="1600" dirty="0">
                <a:ln>
                  <a:noFill/>
                </a:ln>
                <a:solidFill>
                  <a:srgbClr val="FF2600">
                    <a:alpha val="84707"/>
                  </a:srgbClr>
                </a:solidFill>
                <a:effectLst/>
                <a:uFill>
                  <a:solidFill>
                    <a:srgbClr val="000000"/>
                  </a:solidFill>
                </a:uFill>
                <a:latin typeface="Helvetica Neue"/>
                <a:ea typeface="Helvetica Neue"/>
                <a:cs typeface="Helvetica Neue"/>
              </a:rPr>
              <a:t> </a:t>
            </a:r>
            <a:r>
              <a:rPr lang="en-US" sz="1600" u="sng" dirty="0">
                <a:ln>
                  <a:noFill/>
                </a:ln>
                <a:solidFill>
                  <a:srgbClr val="FF2600">
                    <a:alpha val="84707"/>
                  </a:srgbClr>
                </a:solidFill>
                <a:effectLst/>
                <a:uFill>
                  <a:solidFill>
                    <a:srgbClr val="D13338"/>
                  </a:solidFill>
                </a:uFill>
                <a:latin typeface="Helvetica Neue"/>
                <a:ea typeface="Helvetica Neue"/>
                <a:cs typeface="Helvetica Neue"/>
              </a:rPr>
              <a:t>associated emergencies </a:t>
            </a:r>
            <a:r>
              <a:rPr lang="en-US" sz="1600" strike="sngStrike" dirty="0">
                <a:ln>
                  <a:noFill/>
                </a:ln>
                <a:solidFill>
                  <a:srgbClr val="FF2600">
                    <a:alpha val="84707"/>
                  </a:srgbClr>
                </a:solidFill>
                <a:effectLst/>
                <a:uFill>
                  <a:solidFill>
                    <a:srgbClr val="000000"/>
                  </a:solidFill>
                </a:uFill>
                <a:latin typeface="Helvetica Neue"/>
                <a:ea typeface="Helvetica Neue"/>
                <a:cs typeface="Helvetica Neue"/>
              </a:rPr>
              <a:t>deaths due to overdose</a:t>
            </a:r>
            <a:r>
              <a:rPr lang="en-US" sz="1600" dirty="0">
                <a:ln>
                  <a:noFill/>
                </a:ln>
                <a:solidFill>
                  <a:srgbClr val="000000">
                    <a:alpha val="84707"/>
                  </a:srgbClr>
                </a:solidFill>
                <a:effectLst/>
                <a:uFill>
                  <a:solidFill>
                    <a:srgbClr val="000000"/>
                  </a:solidFill>
                </a:uFill>
                <a:latin typeface="Helvetica Neue"/>
                <a:ea typeface="Helvetica Neue"/>
                <a:cs typeface="Helvetica Neue"/>
              </a:rPr>
              <a:t>. </a:t>
            </a:r>
          </a:p>
          <a:p>
            <a:pPr marL="628650" marR="342900" indent="-342900">
              <a:spcBef>
                <a:spcPts val="0"/>
              </a:spcBef>
              <a:spcAft>
                <a:spcPts val="0"/>
              </a:spcAft>
              <a:buFont typeface="+mj-lt"/>
              <a:buAutoNum type="arabicPeriod"/>
            </a:pPr>
            <a:r>
              <a:rPr lang="en-US" sz="1600" dirty="0">
                <a:ln>
                  <a:noFill/>
                </a:ln>
                <a:solidFill>
                  <a:srgbClr val="000000">
                    <a:alpha val="84707"/>
                  </a:srgbClr>
                </a:solidFill>
                <a:effectLst/>
                <a:uFill>
                  <a:solidFill>
                    <a:srgbClr val="000000"/>
                  </a:solidFill>
                </a:uFill>
                <a:latin typeface="Helvetica Neue"/>
                <a:ea typeface="Helvetica Neue"/>
                <a:cs typeface="Helvetica Neue"/>
              </a:rPr>
              <a:t>APhA supports the pharmacist's role in selecting appropriate therapy and dosing and initiating and providing education about the proper use of opioid reversal agents to prevent </a:t>
            </a:r>
            <a:r>
              <a:rPr lang="en-US" sz="1600" u="sng" dirty="0">
                <a:ln>
                  <a:noFill/>
                </a:ln>
                <a:solidFill>
                  <a:srgbClr val="FF2600">
                    <a:alpha val="84707"/>
                  </a:srgbClr>
                </a:solidFill>
                <a:effectLst/>
                <a:uFill>
                  <a:solidFill>
                    <a:srgbClr val="D13338"/>
                  </a:solidFill>
                </a:uFill>
                <a:latin typeface="Helvetica Neue"/>
                <a:ea typeface="Helvetica Neue"/>
                <a:cs typeface="Helvetica Neue"/>
              </a:rPr>
              <a:t>deaths due to</a:t>
            </a:r>
            <a:r>
              <a:rPr lang="en-US" sz="1600" u="sng" dirty="0">
                <a:ln>
                  <a:noFill/>
                </a:ln>
                <a:solidFill>
                  <a:srgbClr val="D13438">
                    <a:alpha val="84707"/>
                  </a:srgbClr>
                </a:solidFill>
                <a:effectLst/>
                <a:uFill>
                  <a:solidFill>
                    <a:srgbClr val="D13338"/>
                  </a:solidFill>
                </a:uFill>
                <a:latin typeface="Helvetica Neue"/>
                <a:ea typeface="Helvetica Neue"/>
                <a:cs typeface="Helvetica Neue"/>
              </a:rPr>
              <a:t> </a:t>
            </a:r>
            <a:r>
              <a:rPr lang="en-US" sz="1600" dirty="0">
                <a:ln>
                  <a:noFill/>
                </a:ln>
                <a:solidFill>
                  <a:srgbClr val="000000">
                    <a:alpha val="84707"/>
                  </a:srgbClr>
                </a:solidFill>
                <a:effectLst/>
                <a:uFill>
                  <a:solidFill>
                    <a:srgbClr val="000000"/>
                  </a:solidFill>
                </a:uFill>
                <a:latin typeface="Helvetica Neue"/>
                <a:ea typeface="Helvetica Neue"/>
                <a:cs typeface="Helvetica Neue"/>
              </a:rPr>
              <a:t>opioid-</a:t>
            </a:r>
            <a:r>
              <a:rPr lang="en-US" sz="1600" strike="sngStrike" dirty="0">
                <a:ln>
                  <a:noFill/>
                </a:ln>
                <a:solidFill>
                  <a:srgbClr val="FF2600">
                    <a:alpha val="84707"/>
                  </a:srgbClr>
                </a:solidFill>
                <a:effectLst/>
                <a:uFill>
                  <a:solidFill>
                    <a:srgbClr val="000000"/>
                  </a:solidFill>
                </a:uFill>
                <a:latin typeface="Helvetica Neue"/>
                <a:ea typeface="Helvetica Neue"/>
                <a:cs typeface="Helvetica Neue"/>
              </a:rPr>
              <a:t>related deaths due to overdose </a:t>
            </a:r>
            <a:r>
              <a:rPr lang="en-US" sz="1600" u="sng" dirty="0">
                <a:ln>
                  <a:noFill/>
                </a:ln>
                <a:solidFill>
                  <a:srgbClr val="FF2600">
                    <a:alpha val="84707"/>
                  </a:srgbClr>
                </a:solidFill>
                <a:effectLst/>
                <a:uFill>
                  <a:solidFill>
                    <a:srgbClr val="D13338"/>
                  </a:solidFill>
                </a:uFill>
                <a:latin typeface="Helvetica Neue"/>
                <a:ea typeface="Helvetica Neue"/>
                <a:cs typeface="Helvetica Neue"/>
              </a:rPr>
              <a:t>associated emergencies</a:t>
            </a:r>
            <a:r>
              <a:rPr lang="en-US" sz="1600" dirty="0">
                <a:ln>
                  <a:noFill/>
                </a:ln>
                <a:solidFill>
                  <a:srgbClr val="000000">
                    <a:alpha val="84707"/>
                  </a:srgbClr>
                </a:solidFill>
                <a:effectLst/>
                <a:uFill>
                  <a:solidFill>
                    <a:srgbClr val="000000"/>
                  </a:solidFill>
                </a:uFill>
                <a:latin typeface="Helvetica Neue"/>
                <a:ea typeface="Helvetica Neue"/>
                <a:cs typeface="Helvetica Neue"/>
              </a:rPr>
              <a:t>.  </a:t>
            </a:r>
          </a:p>
        </p:txBody>
      </p:sp>
      <p:sp>
        <p:nvSpPr>
          <p:cNvPr id="4" name="TextBox 3">
            <a:extLst>
              <a:ext uri="{FF2B5EF4-FFF2-40B4-BE49-F238E27FC236}">
                <a16:creationId xmlns:a16="http://schemas.microsoft.com/office/drawing/2014/main" id="{05FA0766-265E-2306-4A24-C3AE6B5F08A4}"/>
              </a:ext>
            </a:extLst>
          </p:cNvPr>
          <p:cNvSpPr txBox="1"/>
          <p:nvPr/>
        </p:nvSpPr>
        <p:spPr>
          <a:xfrm>
            <a:off x="7989757" y="1048646"/>
            <a:ext cx="3808543" cy="461665"/>
          </a:xfrm>
          <a:prstGeom prst="rect">
            <a:avLst/>
          </a:prstGeom>
          <a:noFill/>
          <a:ln>
            <a:solidFill>
              <a:srgbClr val="B44198"/>
            </a:solidFill>
          </a:ln>
        </p:spPr>
        <p:txBody>
          <a:bodyPr wrap="square" rtlCol="0" anchor="ctr">
            <a:spAutoFit/>
          </a:bodyPr>
          <a:lstStyle/>
          <a:p>
            <a:pPr algn="ctr"/>
            <a:r>
              <a:rPr lang="en-US" sz="2400" b="1" dirty="0">
                <a:solidFill>
                  <a:srgbClr val="C333C6"/>
                </a:solidFill>
              </a:rPr>
              <a:t>TIME FOR DISCUSSION</a:t>
            </a:r>
          </a:p>
        </p:txBody>
      </p:sp>
    </p:spTree>
    <p:extLst>
      <p:ext uri="{BB962C8B-B14F-4D97-AF65-F5344CB8AC3E}">
        <p14:creationId xmlns:p14="http://schemas.microsoft.com/office/powerpoint/2010/main" val="927879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1">
            <a:extLst>
              <a:ext uri="{FF2B5EF4-FFF2-40B4-BE49-F238E27FC236}">
                <a16:creationId xmlns:a16="http://schemas.microsoft.com/office/drawing/2014/main" id="{0C1C145F-7134-4D92-905F-64C6289F020E}"/>
              </a:ext>
            </a:extLst>
          </p:cNvPr>
          <p:cNvSpPr>
            <a:spLocks noGrp="1"/>
          </p:cNvSpPr>
          <p:nvPr>
            <p:ph type="body" idx="1"/>
          </p:nvPr>
        </p:nvSpPr>
        <p:spPr>
          <a:xfrm>
            <a:off x="444500" y="1678447"/>
            <a:ext cx="10661304" cy="369332"/>
          </a:xfrm>
        </p:spPr>
        <p:txBody>
          <a:bodyPr/>
          <a:lstStyle/>
          <a:p>
            <a:r>
              <a:rPr lang="en-US" sz="2400" b="1" u="sng" dirty="0"/>
              <a:t>2003, 1971 Security: Pharmacists' Responsibility </a:t>
            </a:r>
          </a:p>
        </p:txBody>
      </p:sp>
      <p:sp>
        <p:nvSpPr>
          <p:cNvPr id="10" name="Slide Number Placeholder 2">
            <a:extLst>
              <a:ext uri="{FF2B5EF4-FFF2-40B4-BE49-F238E27FC236}">
                <a16:creationId xmlns:a16="http://schemas.microsoft.com/office/drawing/2014/main" id="{A44FC839-6185-4853-AFFD-0BAED2CB63AC}"/>
              </a:ext>
            </a:extLst>
          </p:cNvPr>
          <p:cNvSpPr>
            <a:spLocks noGrp="1"/>
          </p:cNvSpPr>
          <p:nvPr>
            <p:ph type="sldNum" sz="quarter" idx="7"/>
          </p:nvPr>
        </p:nvSpPr>
        <p:spPr>
          <a:xfrm>
            <a:off x="11480957" y="6400800"/>
            <a:ext cx="266543" cy="184666"/>
          </a:xfrm>
        </p:spPr>
        <p:txBody>
          <a:bodyPr/>
          <a:lstStyle/>
          <a:p>
            <a:pPr marL="38100">
              <a:spcBef>
                <a:spcPts val="10"/>
              </a:spcBef>
            </a:pPr>
            <a:fld id="{81D60167-4931-47E6-BA6A-407CBD079E47}" type="slidenum">
              <a:rPr lang="en-US" dirty="0"/>
              <a:pPr marL="38100">
                <a:spcBef>
                  <a:spcPts val="10"/>
                </a:spcBef>
              </a:pPr>
              <a:t>39</a:t>
            </a:fld>
            <a:endParaRPr lang="en-US"/>
          </a:p>
        </p:txBody>
      </p:sp>
      <p:sp>
        <p:nvSpPr>
          <p:cNvPr id="3" name="Content Placeholder 2">
            <a:extLst>
              <a:ext uri="{FF2B5EF4-FFF2-40B4-BE49-F238E27FC236}">
                <a16:creationId xmlns:a16="http://schemas.microsoft.com/office/drawing/2014/main" id="{49C190A1-CBF2-47ED-914E-1D8F892211C6}"/>
              </a:ext>
            </a:extLst>
          </p:cNvPr>
          <p:cNvSpPr>
            <a:spLocks noGrp="1"/>
          </p:cNvSpPr>
          <p:nvPr>
            <p:ph type="body" sz="quarter" idx="10"/>
          </p:nvPr>
        </p:nvSpPr>
        <p:spPr>
          <a:xfrm>
            <a:off x="458010" y="2505670"/>
            <a:ext cx="11061857" cy="2762443"/>
          </a:xfrm>
        </p:spPr>
        <p:txBody>
          <a:bodyPr wrap="square" numCol="1">
            <a:noAutofit/>
          </a:bodyPr>
          <a:lstStyle/>
          <a:p>
            <a:pPr marL="0" marR="0">
              <a:lnSpc>
                <a:spcPts val="24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lang="en-US" sz="2000" b="1" dirty="0">
                <a:solidFill>
                  <a:srgbClr val="312B7E"/>
                </a:solidFill>
              </a:rPr>
              <a:t>Introduced by </a:t>
            </a:r>
            <a:r>
              <a:rPr lang="en-US" sz="2000" b="1" u="sng" dirty="0">
                <a:solidFill>
                  <a:srgbClr val="312B7E"/>
                </a:solidFill>
                <a:effectLst/>
                <a:latin typeface="+mj-lt"/>
                <a:ea typeface="Times New Roman" panose="02020603050405020304" pitchFamily="18" charset="0"/>
              </a:rPr>
              <a:t>Molly Nichols, on behalf of APhA-APPM (PPCA SIG)</a:t>
            </a:r>
            <a:endParaRPr lang="en-US" sz="2000" b="1" u="sng" dirty="0">
              <a:solidFill>
                <a:srgbClr val="312B7E"/>
              </a:solidFill>
              <a:latin typeface="+mj-lt"/>
              <a:ea typeface="Times New Roman" panose="02020603050405020304" pitchFamily="18" charset="0"/>
            </a:endParaRPr>
          </a:p>
          <a:p>
            <a:pPr marL="0" marR="0">
              <a:lnSpc>
                <a:spcPts val="24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endParaRPr lang="en-US" sz="1600" dirty="0"/>
          </a:p>
          <a:p>
            <a:pPr marL="34290">
              <a:spcBef>
                <a:spcPts val="0"/>
              </a:spcBef>
            </a:pPr>
            <a:r>
              <a:rPr lang="en-US" sz="2200" b="1" dirty="0">
                <a:latin typeface="+mj-lt"/>
              </a:rPr>
              <a:t>Motion: </a:t>
            </a:r>
            <a:r>
              <a:rPr lang="en-US" sz="2400" dirty="0">
                <a:latin typeface="+mj-lt"/>
              </a:rPr>
              <a:t>Adopt the following policy statement as amended and part of the existing 2003, 1971 </a:t>
            </a:r>
            <a:r>
              <a:rPr lang="en-US" dirty="0">
                <a:latin typeface="+mj-lt"/>
              </a:rPr>
              <a:t>Security: Pharmacists’ Responsibility </a:t>
            </a:r>
            <a:r>
              <a:rPr lang="en-US" sz="2400" dirty="0">
                <a:latin typeface="+mj-lt"/>
              </a:rPr>
              <a:t>policy</a:t>
            </a:r>
          </a:p>
          <a:p>
            <a:pPr marL="34290">
              <a:spcBef>
                <a:spcPts val="0"/>
              </a:spcBef>
            </a:pPr>
            <a:endParaRPr lang="en-US" sz="2400" dirty="0">
              <a:solidFill>
                <a:srgbClr val="194978"/>
              </a:solidFill>
              <a:latin typeface="+mj-lt"/>
            </a:endParaRPr>
          </a:p>
          <a:p>
            <a:pPr marL="742950" marR="342900" indent="-457200">
              <a:spcBef>
                <a:spcPts val="0"/>
              </a:spcBef>
              <a:spcAft>
                <a:spcPts val="0"/>
              </a:spcAft>
              <a:buFont typeface="+mj-lt"/>
              <a:buAutoNum type="arabicPeriod"/>
            </a:pPr>
            <a:r>
              <a:rPr lang="en-US" sz="2000" dirty="0">
                <a:ln>
                  <a:noFill/>
                </a:ln>
                <a:solidFill>
                  <a:srgbClr val="000000">
                    <a:alpha val="84707"/>
                  </a:srgbClr>
                </a:solidFill>
                <a:effectLst/>
                <a:uFill>
                  <a:solidFill>
                    <a:srgbClr val="000000"/>
                  </a:solidFill>
                </a:uFill>
                <a:latin typeface="Helvetica Neue"/>
                <a:ea typeface="Helvetica Neue"/>
                <a:cs typeface="Helvetica Neue"/>
              </a:rPr>
              <a:t>APhA encourages pharmacists to voluntarily remove all proprietary drug products with potential for </a:t>
            </a:r>
            <a:r>
              <a:rPr lang="en-US" sz="2000" strike="sngStrike" dirty="0">
                <a:ln>
                  <a:noFill/>
                </a:ln>
                <a:solidFill>
                  <a:srgbClr val="FF2600">
                    <a:alpha val="84707"/>
                  </a:srgbClr>
                </a:solidFill>
                <a:effectLst/>
                <a:uFill>
                  <a:solidFill>
                    <a:srgbClr val="000000"/>
                  </a:solidFill>
                </a:uFill>
                <a:latin typeface="Helvetica Neue"/>
                <a:ea typeface="Helvetica Neue"/>
                <a:cs typeface="Helvetica Neue"/>
              </a:rPr>
              <a:t>misuse, abuse,</a:t>
            </a:r>
            <a:r>
              <a:rPr lang="en-US" sz="2000" dirty="0">
                <a:ln>
                  <a:noFill/>
                </a:ln>
                <a:solidFill>
                  <a:srgbClr val="FF2600">
                    <a:alpha val="84707"/>
                  </a:srgbClr>
                </a:solidFill>
                <a:effectLst/>
                <a:uFill>
                  <a:solidFill>
                    <a:srgbClr val="000000"/>
                  </a:solidFill>
                </a:uFill>
                <a:latin typeface="Helvetica Neue"/>
                <a:ea typeface="Helvetica Neue"/>
                <a:cs typeface="Helvetica Neue"/>
              </a:rPr>
              <a:t> </a:t>
            </a:r>
            <a:r>
              <a:rPr lang="en-US" sz="2000" u="sng" dirty="0">
                <a:ln>
                  <a:noFill/>
                </a:ln>
                <a:solidFill>
                  <a:srgbClr val="FF2600">
                    <a:alpha val="84707"/>
                  </a:srgbClr>
                </a:solidFill>
                <a:effectLst/>
                <a:uFill>
                  <a:solidFill>
                    <a:srgbClr val="D13338"/>
                  </a:solidFill>
                </a:uFill>
                <a:latin typeface="Helvetica Neue"/>
                <a:ea typeface="Helvetica Neue"/>
                <a:cs typeface="Helvetica Neue"/>
              </a:rPr>
              <a:t>use in a manner other than prescribed</a:t>
            </a:r>
            <a:r>
              <a:rPr lang="en-US" sz="2000" dirty="0">
                <a:ln>
                  <a:noFill/>
                </a:ln>
                <a:solidFill>
                  <a:srgbClr val="FF2600">
                    <a:alpha val="84707"/>
                  </a:srgbClr>
                </a:solidFill>
                <a:effectLst/>
                <a:uFill>
                  <a:solidFill>
                    <a:srgbClr val="000000"/>
                  </a:solidFill>
                </a:uFill>
                <a:latin typeface="Helvetica Neue"/>
                <a:ea typeface="Helvetica Neue"/>
                <a:cs typeface="Helvetica Neue"/>
              </a:rPr>
              <a:t> </a:t>
            </a:r>
            <a:r>
              <a:rPr lang="en-US" sz="2000" dirty="0">
                <a:ln>
                  <a:noFill/>
                </a:ln>
                <a:solidFill>
                  <a:srgbClr val="000000">
                    <a:alpha val="84707"/>
                  </a:srgbClr>
                </a:solidFill>
                <a:effectLst/>
                <a:uFill>
                  <a:solidFill>
                    <a:srgbClr val="000000"/>
                  </a:solidFill>
                </a:uFill>
                <a:latin typeface="Helvetica Neue"/>
                <a:ea typeface="Helvetica Neue"/>
                <a:cs typeface="Helvetica Neue"/>
              </a:rPr>
              <a:t>or adverse drug interactions from general sales areas and to make their dispensing the personal responsibility of the pharmacist.  </a:t>
            </a:r>
          </a:p>
          <a:p>
            <a:pPr marL="491490" indent="-457200">
              <a:spcBef>
                <a:spcPts val="0"/>
              </a:spcBef>
              <a:buAutoNum type="arabicPeriod"/>
            </a:pPr>
            <a:endParaRPr lang="en-US" sz="2200" dirty="0"/>
          </a:p>
        </p:txBody>
      </p:sp>
      <p:sp>
        <p:nvSpPr>
          <p:cNvPr id="2" name="Title 1">
            <a:extLst>
              <a:ext uri="{FF2B5EF4-FFF2-40B4-BE49-F238E27FC236}">
                <a16:creationId xmlns:a16="http://schemas.microsoft.com/office/drawing/2014/main" id="{9D73F089-1DA4-4F31-B582-5EE247AC10D2}"/>
              </a:ext>
            </a:extLst>
          </p:cNvPr>
          <p:cNvSpPr>
            <a:spLocks noGrp="1"/>
          </p:cNvSpPr>
          <p:nvPr>
            <p:ph type="title"/>
          </p:nvPr>
        </p:nvSpPr>
        <p:spPr>
          <a:xfrm>
            <a:off x="444500" y="901311"/>
            <a:ext cx="6691086" cy="777136"/>
          </a:xfrm>
        </p:spPr>
        <p:txBody>
          <a:bodyPr anchor="t">
            <a:normAutofit/>
          </a:bodyPr>
          <a:lstStyle/>
          <a:p>
            <a:pPr>
              <a:lnSpc>
                <a:spcPct val="90000"/>
              </a:lnSpc>
            </a:pPr>
            <a:r>
              <a:rPr lang="en-US" sz="4800" dirty="0"/>
              <a:t>New Business Item #9</a:t>
            </a:r>
          </a:p>
        </p:txBody>
      </p:sp>
    </p:spTree>
    <p:extLst>
      <p:ext uri="{BB962C8B-B14F-4D97-AF65-F5344CB8AC3E}">
        <p14:creationId xmlns:p14="http://schemas.microsoft.com/office/powerpoint/2010/main" val="2736331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224B6E9-C1B7-42D8-861E-588C5F872340}"/>
              </a:ext>
            </a:extLst>
          </p:cNvPr>
          <p:cNvSpPr>
            <a:spLocks noGrp="1"/>
          </p:cNvSpPr>
          <p:nvPr>
            <p:ph type="ftr" sz="quarter" idx="5"/>
          </p:nvPr>
        </p:nvSpPr>
        <p:spPr/>
        <p:txBody>
          <a:bodyPr/>
          <a:lstStyle/>
          <a:p>
            <a:pPr marL="12700" marR="0" lvl="0" indent="0" algn="l" defTabSz="914400" rtl="0" eaLnBrk="1" fontAlgn="auto" latinLnBrk="0" hangingPunct="1">
              <a:lnSpc>
                <a:spcPct val="100000"/>
              </a:lnSpc>
              <a:spcBef>
                <a:spcPts val="10"/>
              </a:spcBef>
              <a:spcAft>
                <a:spcPts val="0"/>
              </a:spcAft>
              <a:buClrTx/>
              <a:buSzTx/>
              <a:buFontTx/>
              <a:buNone/>
              <a:tabLst/>
              <a:defRPr/>
            </a:pPr>
            <a:r>
              <a:rPr kumimoji="0" lang="en-US" sz="1200" b="0" i="0" u="none" strike="noStrike" kern="1200" cap="none" spc="0" normalizeH="0" baseline="0" noProof="0">
                <a:ln>
                  <a:noFill/>
                </a:ln>
                <a:solidFill>
                  <a:srgbClr val="969799"/>
                </a:solidFill>
                <a:effectLst/>
                <a:uLnTx/>
                <a:uFillTx/>
                <a:latin typeface="Arial" panose="020B0604020202020204"/>
                <a:ea typeface="+mn-ea"/>
              </a:rPr>
              <a:t>pharmacist.com</a:t>
            </a:r>
          </a:p>
        </p:txBody>
      </p:sp>
      <p:sp>
        <p:nvSpPr>
          <p:cNvPr id="3" name="Slide Number Placeholder 2">
            <a:extLst>
              <a:ext uri="{FF2B5EF4-FFF2-40B4-BE49-F238E27FC236}">
                <a16:creationId xmlns:a16="http://schemas.microsoft.com/office/drawing/2014/main" id="{10036D24-324A-4F9A-B3A8-AEA20AF87E03}"/>
              </a:ext>
            </a:extLst>
          </p:cNvPr>
          <p:cNvSpPr>
            <a:spLocks noGrp="1"/>
          </p:cNvSpPr>
          <p:nvPr>
            <p:ph type="sldNum" sz="quarter" idx="7"/>
          </p:nvPr>
        </p:nvSpPr>
        <p:spPr/>
        <p:txBody>
          <a:bodyPr/>
          <a:lstStyle/>
          <a:p>
            <a:pPr marL="38100" marR="0" lvl="0" indent="0" algn="l" defTabSz="914400" rtl="0" eaLnBrk="1" fontAlgn="auto" latinLnBrk="0" hangingPunct="1">
              <a:lnSpc>
                <a:spcPct val="100000"/>
              </a:lnSpc>
              <a:spcBef>
                <a:spcPts val="10"/>
              </a:spcBef>
              <a:spcAft>
                <a:spcPts val="0"/>
              </a:spcAft>
              <a:buClrTx/>
              <a:buSzTx/>
              <a:buFontTx/>
              <a:buNone/>
              <a:tabLst/>
              <a:defRPr/>
            </a:pPr>
            <a:fld id="{81D60167-4931-47E6-BA6A-407CBD079E47}" type="slidenum">
              <a:rPr kumimoji="0" lang="en-US" sz="1200" b="0" i="0" u="none" strike="noStrike" kern="1200" cap="none" spc="0" normalizeH="0" baseline="0" noProof="0" smtClean="0">
                <a:ln>
                  <a:noFill/>
                </a:ln>
                <a:solidFill>
                  <a:srgbClr val="969799"/>
                </a:solidFill>
                <a:effectLst/>
                <a:uLnTx/>
                <a:uFillTx/>
                <a:latin typeface="Roboto"/>
                <a:ea typeface="+mn-ea"/>
              </a:rPr>
              <a:pPr marL="38100" marR="0" lvl="0" indent="0" algn="l" defTabSz="914400" rtl="0" eaLnBrk="1" fontAlgn="auto" latinLnBrk="0" hangingPunct="1">
                <a:lnSpc>
                  <a:spcPct val="100000"/>
                </a:lnSpc>
                <a:spcBef>
                  <a:spcPts val="10"/>
                </a:spcBef>
                <a:spcAft>
                  <a:spcPts val="0"/>
                </a:spcAft>
                <a:buClrTx/>
                <a:buSzTx/>
                <a:buFontTx/>
                <a:buNone/>
                <a:tabLst/>
                <a:defRPr/>
              </a:pPr>
              <a:t>4</a:t>
            </a:fld>
            <a:endParaRPr kumimoji="0" lang="en-US" sz="1200" b="0" i="0" u="none" strike="noStrike" kern="1200" cap="none" spc="0" normalizeH="0" baseline="0" noProof="0">
              <a:ln>
                <a:noFill/>
              </a:ln>
              <a:solidFill>
                <a:srgbClr val="969799"/>
              </a:solidFill>
              <a:effectLst/>
              <a:uLnTx/>
              <a:uFillTx/>
              <a:latin typeface="Roboto"/>
              <a:ea typeface="+mn-ea"/>
            </a:endParaRPr>
          </a:p>
        </p:txBody>
      </p:sp>
      <p:sp>
        <p:nvSpPr>
          <p:cNvPr id="4" name="Title 3">
            <a:extLst>
              <a:ext uri="{FF2B5EF4-FFF2-40B4-BE49-F238E27FC236}">
                <a16:creationId xmlns:a16="http://schemas.microsoft.com/office/drawing/2014/main" id="{14E7A253-BE22-4F1D-8A80-333E1407C73E}"/>
              </a:ext>
            </a:extLst>
          </p:cNvPr>
          <p:cNvSpPr>
            <a:spLocks noGrp="1"/>
          </p:cNvSpPr>
          <p:nvPr>
            <p:ph type="title"/>
          </p:nvPr>
        </p:nvSpPr>
        <p:spPr/>
        <p:txBody>
          <a:bodyPr/>
          <a:lstStyle/>
          <a:p>
            <a:pPr algn="ctr"/>
            <a:r>
              <a:rPr lang="en-US"/>
              <a:t>New Business Review Committee</a:t>
            </a:r>
          </a:p>
        </p:txBody>
      </p:sp>
      <p:sp>
        <p:nvSpPr>
          <p:cNvPr id="6" name="TextBox 5">
            <a:extLst>
              <a:ext uri="{FF2B5EF4-FFF2-40B4-BE49-F238E27FC236}">
                <a16:creationId xmlns:a16="http://schemas.microsoft.com/office/drawing/2014/main" id="{B889E3AA-56CC-9B03-8988-EEF6FB8A5A36}"/>
              </a:ext>
            </a:extLst>
          </p:cNvPr>
          <p:cNvSpPr txBox="1"/>
          <p:nvPr/>
        </p:nvSpPr>
        <p:spPr>
          <a:xfrm>
            <a:off x="3956755" y="2542376"/>
            <a:ext cx="4278489" cy="3554819"/>
          </a:xfrm>
          <a:prstGeom prst="rect">
            <a:avLst/>
          </a:prstGeom>
          <a:noFill/>
        </p:spPr>
        <p:txBody>
          <a:bodyPr wrap="square" rtlCol="0">
            <a:spAutoFit/>
          </a:bodyPr>
          <a:lstStyle/>
          <a:p>
            <a:pPr algn="ctr"/>
            <a:r>
              <a:rPr lang="en-US" sz="2500" dirty="0"/>
              <a:t>Andrew </a:t>
            </a:r>
            <a:r>
              <a:rPr lang="en-US" sz="2500" dirty="0" err="1"/>
              <a:t>Bzowyckyj</a:t>
            </a:r>
            <a:r>
              <a:rPr lang="en-US" sz="2500" dirty="0"/>
              <a:t>, Chair</a:t>
            </a:r>
          </a:p>
          <a:p>
            <a:pPr algn="ctr"/>
            <a:r>
              <a:rPr lang="en-US" sz="2500" dirty="0"/>
              <a:t>Trisha Chandler</a:t>
            </a:r>
          </a:p>
          <a:p>
            <a:pPr algn="ctr"/>
            <a:r>
              <a:rPr lang="en-US" sz="2500" dirty="0"/>
              <a:t>Juanita </a:t>
            </a:r>
            <a:r>
              <a:rPr lang="en-US" sz="2500" dirty="0" err="1"/>
              <a:t>Draime</a:t>
            </a:r>
            <a:endParaRPr lang="en-US" sz="2500" dirty="0"/>
          </a:p>
          <a:p>
            <a:pPr algn="ctr"/>
            <a:r>
              <a:rPr lang="en-US" sz="2500" dirty="0"/>
              <a:t>Jeff Hamper</a:t>
            </a:r>
          </a:p>
          <a:p>
            <a:pPr algn="ctr"/>
            <a:r>
              <a:rPr lang="en-US" sz="2500" dirty="0"/>
              <a:t>Christopher Johnson</a:t>
            </a:r>
          </a:p>
          <a:p>
            <a:pPr algn="ctr"/>
            <a:r>
              <a:rPr lang="en-US" sz="2500" dirty="0"/>
              <a:t>Brooke Kulusich</a:t>
            </a:r>
          </a:p>
          <a:p>
            <a:pPr algn="ctr"/>
            <a:r>
              <a:rPr lang="en-US" sz="2500" dirty="0"/>
              <a:t>William Lee</a:t>
            </a:r>
          </a:p>
          <a:p>
            <a:pPr algn="ctr"/>
            <a:r>
              <a:rPr lang="en-US" sz="2500" dirty="0"/>
              <a:t>John Pieper</a:t>
            </a:r>
          </a:p>
          <a:p>
            <a:pPr algn="ctr"/>
            <a:r>
              <a:rPr lang="en-US" sz="2500" dirty="0"/>
              <a:t>Natalie Young</a:t>
            </a:r>
          </a:p>
        </p:txBody>
      </p:sp>
    </p:spTree>
    <p:extLst>
      <p:ext uri="{BB962C8B-B14F-4D97-AF65-F5344CB8AC3E}">
        <p14:creationId xmlns:p14="http://schemas.microsoft.com/office/powerpoint/2010/main" val="1053679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1">
            <a:extLst>
              <a:ext uri="{FF2B5EF4-FFF2-40B4-BE49-F238E27FC236}">
                <a16:creationId xmlns:a16="http://schemas.microsoft.com/office/drawing/2014/main" id="{0C1C145F-7134-4D92-905F-64C6289F020E}"/>
              </a:ext>
            </a:extLst>
          </p:cNvPr>
          <p:cNvSpPr>
            <a:spLocks noGrp="1"/>
          </p:cNvSpPr>
          <p:nvPr>
            <p:ph type="body" idx="1"/>
          </p:nvPr>
        </p:nvSpPr>
        <p:spPr>
          <a:xfrm>
            <a:off x="444500" y="1678447"/>
            <a:ext cx="10661304" cy="369332"/>
          </a:xfrm>
        </p:spPr>
        <p:txBody>
          <a:bodyPr/>
          <a:lstStyle/>
          <a:p>
            <a:r>
              <a:rPr lang="en-US" sz="2400" b="1" u="sng" dirty="0"/>
              <a:t>2003, 1971 Security: Pharmacists' Responsibility </a:t>
            </a:r>
          </a:p>
        </p:txBody>
      </p:sp>
      <p:sp>
        <p:nvSpPr>
          <p:cNvPr id="10" name="Slide Number Placeholder 2">
            <a:extLst>
              <a:ext uri="{FF2B5EF4-FFF2-40B4-BE49-F238E27FC236}">
                <a16:creationId xmlns:a16="http://schemas.microsoft.com/office/drawing/2014/main" id="{A44FC839-6185-4853-AFFD-0BAED2CB63AC}"/>
              </a:ext>
            </a:extLst>
          </p:cNvPr>
          <p:cNvSpPr>
            <a:spLocks noGrp="1"/>
          </p:cNvSpPr>
          <p:nvPr>
            <p:ph type="sldNum" sz="quarter" idx="7"/>
          </p:nvPr>
        </p:nvSpPr>
        <p:spPr>
          <a:xfrm>
            <a:off x="11480957" y="6400800"/>
            <a:ext cx="266543" cy="184666"/>
          </a:xfrm>
        </p:spPr>
        <p:txBody>
          <a:bodyPr/>
          <a:lstStyle/>
          <a:p>
            <a:pPr marL="38100">
              <a:spcBef>
                <a:spcPts val="10"/>
              </a:spcBef>
            </a:pPr>
            <a:fld id="{81D60167-4931-47E6-BA6A-407CBD079E47}" type="slidenum">
              <a:rPr lang="en-US" dirty="0"/>
              <a:pPr marL="38100">
                <a:spcBef>
                  <a:spcPts val="10"/>
                </a:spcBef>
              </a:pPr>
              <a:t>40</a:t>
            </a:fld>
            <a:endParaRPr lang="en-US"/>
          </a:p>
        </p:txBody>
      </p:sp>
      <p:sp>
        <p:nvSpPr>
          <p:cNvPr id="3" name="Content Placeholder 2">
            <a:extLst>
              <a:ext uri="{FF2B5EF4-FFF2-40B4-BE49-F238E27FC236}">
                <a16:creationId xmlns:a16="http://schemas.microsoft.com/office/drawing/2014/main" id="{49C190A1-CBF2-47ED-914E-1D8F892211C6}"/>
              </a:ext>
            </a:extLst>
          </p:cNvPr>
          <p:cNvSpPr>
            <a:spLocks noGrp="1"/>
          </p:cNvSpPr>
          <p:nvPr>
            <p:ph type="body" sz="quarter" idx="10"/>
          </p:nvPr>
        </p:nvSpPr>
        <p:spPr>
          <a:xfrm>
            <a:off x="458010" y="2505670"/>
            <a:ext cx="11061857" cy="2762443"/>
          </a:xfrm>
        </p:spPr>
        <p:txBody>
          <a:bodyPr wrap="square" numCol="1">
            <a:noAutofit/>
          </a:bodyPr>
          <a:lstStyle/>
          <a:p>
            <a:pPr marL="0" marR="0">
              <a:lnSpc>
                <a:spcPts val="24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lang="en-US" sz="2000" b="1" dirty="0">
                <a:solidFill>
                  <a:srgbClr val="312B7E"/>
                </a:solidFill>
              </a:rPr>
              <a:t>Introduced by </a:t>
            </a:r>
            <a:r>
              <a:rPr lang="en-US" sz="2000" b="1" u="sng" dirty="0">
                <a:solidFill>
                  <a:srgbClr val="312B7E"/>
                </a:solidFill>
                <a:effectLst/>
                <a:latin typeface="+mj-lt"/>
                <a:ea typeface="Times New Roman" panose="02020603050405020304" pitchFamily="18" charset="0"/>
              </a:rPr>
              <a:t>Molly Nichols, on behalf of APhA-APPM (PPCA SIG)</a:t>
            </a:r>
            <a:endParaRPr lang="en-US" sz="2000" b="1" u="sng" dirty="0">
              <a:solidFill>
                <a:srgbClr val="312B7E"/>
              </a:solidFill>
              <a:latin typeface="+mj-lt"/>
              <a:ea typeface="Times New Roman" panose="02020603050405020304" pitchFamily="18" charset="0"/>
            </a:endParaRPr>
          </a:p>
          <a:p>
            <a:pPr marL="0" marR="0">
              <a:lnSpc>
                <a:spcPts val="24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endParaRPr lang="en-US" sz="1600" dirty="0"/>
          </a:p>
          <a:p>
            <a:pPr marL="34290" marR="0" lvl="0" indent="0" defTabSz="914400" eaLnBrk="1" fontAlgn="auto" latinLnBrk="0" hangingPunct="1">
              <a:lnSpc>
                <a:spcPct val="100000"/>
              </a:lnSpc>
              <a:spcBef>
                <a:spcPts val="0"/>
              </a:spcBef>
              <a:spcAft>
                <a:spcPts val="0"/>
              </a:spcAft>
              <a:buClrTx/>
              <a:buSzTx/>
              <a:buFontTx/>
              <a:buNone/>
              <a:tabLst/>
              <a:defRPr/>
            </a:pPr>
            <a:r>
              <a:rPr kumimoji="0" lang="en-US" sz="2200" b="1" i="0" u="none" strike="noStrike" kern="0" cap="none" spc="0" normalizeH="0" baseline="0" noProof="0" dirty="0">
                <a:ln>
                  <a:noFill/>
                </a:ln>
                <a:solidFill>
                  <a:prstClr val="black"/>
                </a:solidFill>
                <a:effectLst/>
                <a:uLnTx/>
                <a:uFillTx/>
                <a:latin typeface="Arial" panose="020B0604020202020204"/>
                <a:ea typeface="Roboto Light" panose="02000000000000000000"/>
                <a:cs typeface="+mn-cs"/>
              </a:rPr>
              <a:t>Related Policy </a:t>
            </a:r>
            <a:r>
              <a:rPr kumimoji="0" lang="en-US" sz="2200" b="0" i="0" u="none" strike="noStrike" kern="0" cap="none" spc="0" normalizeH="0" baseline="0" noProof="0" dirty="0">
                <a:ln>
                  <a:noFill/>
                </a:ln>
                <a:solidFill>
                  <a:prstClr val="black"/>
                </a:solidFill>
                <a:effectLst/>
                <a:uLnTx/>
                <a:uFillTx/>
                <a:latin typeface="Arial" panose="020B0604020202020204"/>
                <a:ea typeface="Roboto Light" panose="02000000000000000000"/>
                <a:cs typeface="+mn-cs"/>
              </a:rPr>
              <a:t>(</a:t>
            </a:r>
            <a:r>
              <a:rPr kumimoji="0" lang="en-US" sz="2200" b="0" i="1" u="none" strike="noStrike" kern="0" cap="none" spc="0" normalizeH="0" baseline="0" noProof="0" dirty="0">
                <a:ln>
                  <a:noFill/>
                </a:ln>
                <a:solidFill>
                  <a:prstClr val="black"/>
                </a:solidFill>
                <a:effectLst/>
                <a:uLnTx/>
                <a:uFillTx/>
                <a:latin typeface="Arial" panose="020B0604020202020204"/>
                <a:ea typeface="Roboto Light" panose="02000000000000000000"/>
                <a:cs typeface="+mn-cs"/>
              </a:rPr>
              <a:t>see NBI for full list</a:t>
            </a:r>
            <a:r>
              <a:rPr kumimoji="0" lang="en-US" sz="2200" b="0" i="0" u="none" strike="noStrike" kern="0" cap="none" spc="0" normalizeH="0" baseline="0" noProof="0" dirty="0">
                <a:ln>
                  <a:noFill/>
                </a:ln>
                <a:solidFill>
                  <a:prstClr val="black"/>
                </a:solidFill>
                <a:effectLst/>
                <a:uLnTx/>
                <a:uFillTx/>
                <a:latin typeface="Arial" panose="020B0604020202020204"/>
                <a:ea typeface="Roboto Light" panose="02000000000000000000"/>
                <a:cs typeface="+mn-cs"/>
              </a:rPr>
              <a:t>)</a:t>
            </a:r>
            <a:r>
              <a:rPr kumimoji="0" lang="en-US" sz="2200" b="1" i="0" u="none" strike="noStrike" kern="0" cap="none" spc="0" normalizeH="0" baseline="0" noProof="0" dirty="0">
                <a:ln>
                  <a:noFill/>
                </a:ln>
                <a:solidFill>
                  <a:prstClr val="black"/>
                </a:solidFill>
                <a:effectLst/>
                <a:uLnTx/>
                <a:uFillTx/>
                <a:latin typeface="Arial" panose="020B0604020202020204"/>
                <a:ea typeface="Roboto Light" panose="02000000000000000000"/>
                <a:cs typeface="+mn-cs"/>
              </a:rPr>
              <a:t>:</a:t>
            </a:r>
          </a:p>
          <a:p>
            <a:pPr marL="34290" marR="0" lvl="0" indent="0" defTabSz="91440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dirty="0">
                <a:ln>
                  <a:noFill/>
                </a:ln>
                <a:solidFill>
                  <a:prstClr val="black"/>
                </a:solidFill>
                <a:effectLst/>
                <a:uLnTx/>
                <a:uFillTx/>
                <a:latin typeface="Arial" panose="020B0604020202020204"/>
                <a:ea typeface="Roboto Light" panose="02000000000000000000"/>
                <a:cs typeface="+mn-cs"/>
              </a:rPr>
              <a:t>2018 Efforts to Reduce the Stigma Associated with Mental Health Disorders or Diseases </a:t>
            </a:r>
          </a:p>
          <a:p>
            <a:pPr marL="34290" marR="0" lvl="0" indent="0" defTabSz="91440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prstClr val="black"/>
              </a:solidFill>
              <a:effectLst/>
              <a:uLnTx/>
              <a:uFillTx/>
              <a:latin typeface="Arial" panose="020B0604020202020204"/>
              <a:ea typeface="Roboto Light" panose="02000000000000000000"/>
              <a:cs typeface="+mn-cs"/>
            </a:endParaRPr>
          </a:p>
          <a:p>
            <a:pPr marL="34290" marR="0" lvl="0" indent="0" defTabSz="914400" eaLnBrk="1" fontAlgn="auto" latinLnBrk="0" hangingPunct="1">
              <a:lnSpc>
                <a:spcPct val="100000"/>
              </a:lnSpc>
              <a:spcBef>
                <a:spcPts val="0"/>
              </a:spcBef>
              <a:spcAft>
                <a:spcPts val="0"/>
              </a:spcAft>
              <a:buClrTx/>
              <a:buSzTx/>
              <a:buFontTx/>
              <a:buNone/>
              <a:tabLst/>
              <a:defRPr/>
            </a:pPr>
            <a:r>
              <a:rPr kumimoji="0" lang="en-US" sz="2200" b="1" i="0" u="none" strike="noStrike" kern="0" cap="none" spc="0" normalizeH="0" baseline="0" noProof="0" dirty="0">
                <a:ln>
                  <a:noFill/>
                </a:ln>
                <a:solidFill>
                  <a:prstClr val="black"/>
                </a:solidFill>
                <a:effectLst/>
                <a:uLnTx/>
                <a:uFillTx/>
                <a:latin typeface="Arial" panose="020B0604020202020204"/>
                <a:ea typeface="Roboto Light" panose="02000000000000000000"/>
                <a:cs typeface="+mn-cs"/>
              </a:rPr>
              <a:t>Background Summary:</a:t>
            </a:r>
          </a:p>
          <a:p>
            <a:pPr marL="34290" marR="0" lvl="0" indent="0" defTabSz="91440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dirty="0">
                <a:ln>
                  <a:noFill/>
                </a:ln>
                <a:solidFill>
                  <a:prstClr val="black"/>
                </a:solidFill>
                <a:effectLst/>
                <a:uLnTx/>
                <a:uFillTx/>
                <a:latin typeface="Arial" panose="020B0604020202020204"/>
                <a:ea typeface="Times New Roman" panose="02020603050405020304" pitchFamily="18" charset="0"/>
                <a:cs typeface="+mn-cs"/>
              </a:rPr>
              <a:t>The language in these policies was reviewed and updated based on the APhA Pharmacists’ Role in Reducing Stigma Surrounding Opioid Use Disorder (OUD) fact sheet (link here). The goal of this NBI is to update potentially stigmatizing language in existing APhA policies to reflect currently recommend language in OUD and, more broadly, substance use disorders (SUDs). The SIG hopes that by revising this policy language we will reduce indirect exposures to, and influences of, stigma in the profession.</a:t>
            </a:r>
            <a:endParaRPr kumimoji="0" lang="en-US" sz="2200" b="0" i="0" u="none" strike="noStrike" kern="0" cap="none" spc="0" normalizeH="0" baseline="0" noProof="0" dirty="0">
              <a:ln>
                <a:noFill/>
              </a:ln>
              <a:solidFill>
                <a:prstClr val="black"/>
              </a:solidFill>
              <a:effectLst/>
              <a:uLnTx/>
              <a:uFillTx/>
              <a:latin typeface="Arial" panose="020B0604020202020204"/>
              <a:ea typeface="Roboto Light" panose="02000000000000000000"/>
              <a:cs typeface="+mn-cs"/>
            </a:endParaRPr>
          </a:p>
          <a:p>
            <a:pPr marL="491490" indent="-457200">
              <a:spcBef>
                <a:spcPts val="0"/>
              </a:spcBef>
              <a:buAutoNum type="arabicPeriod"/>
            </a:pPr>
            <a:endParaRPr lang="en-US" sz="2200" dirty="0"/>
          </a:p>
        </p:txBody>
      </p:sp>
      <p:sp>
        <p:nvSpPr>
          <p:cNvPr id="2" name="Title 1">
            <a:extLst>
              <a:ext uri="{FF2B5EF4-FFF2-40B4-BE49-F238E27FC236}">
                <a16:creationId xmlns:a16="http://schemas.microsoft.com/office/drawing/2014/main" id="{9D73F089-1DA4-4F31-B582-5EE247AC10D2}"/>
              </a:ext>
            </a:extLst>
          </p:cNvPr>
          <p:cNvSpPr>
            <a:spLocks noGrp="1"/>
          </p:cNvSpPr>
          <p:nvPr>
            <p:ph type="title"/>
          </p:nvPr>
        </p:nvSpPr>
        <p:spPr>
          <a:xfrm>
            <a:off x="444500" y="901311"/>
            <a:ext cx="6691086" cy="777136"/>
          </a:xfrm>
        </p:spPr>
        <p:txBody>
          <a:bodyPr anchor="t">
            <a:normAutofit/>
          </a:bodyPr>
          <a:lstStyle/>
          <a:p>
            <a:pPr>
              <a:lnSpc>
                <a:spcPct val="90000"/>
              </a:lnSpc>
            </a:pPr>
            <a:r>
              <a:rPr lang="en-US" sz="4800" dirty="0"/>
              <a:t>New Business Item #9</a:t>
            </a:r>
          </a:p>
        </p:txBody>
      </p:sp>
    </p:spTree>
    <p:extLst>
      <p:ext uri="{BB962C8B-B14F-4D97-AF65-F5344CB8AC3E}">
        <p14:creationId xmlns:p14="http://schemas.microsoft.com/office/powerpoint/2010/main" val="1813429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1">
            <a:extLst>
              <a:ext uri="{FF2B5EF4-FFF2-40B4-BE49-F238E27FC236}">
                <a16:creationId xmlns:a16="http://schemas.microsoft.com/office/drawing/2014/main" id="{0C1C145F-7134-4D92-905F-64C6289F020E}"/>
              </a:ext>
            </a:extLst>
          </p:cNvPr>
          <p:cNvSpPr>
            <a:spLocks noGrp="1"/>
          </p:cNvSpPr>
          <p:nvPr>
            <p:ph type="body" idx="1"/>
          </p:nvPr>
        </p:nvSpPr>
        <p:spPr>
          <a:xfrm>
            <a:off x="444500" y="1678447"/>
            <a:ext cx="10661304" cy="369332"/>
          </a:xfrm>
        </p:spPr>
        <p:txBody>
          <a:bodyPr/>
          <a:lstStyle/>
          <a:p>
            <a:r>
              <a:rPr lang="en-US" sz="2400" b="1" u="sng" dirty="0"/>
              <a:t>2003, 1971 Security: Pharmacists' Responsibility </a:t>
            </a:r>
          </a:p>
        </p:txBody>
      </p:sp>
      <p:sp>
        <p:nvSpPr>
          <p:cNvPr id="10" name="Slide Number Placeholder 2">
            <a:extLst>
              <a:ext uri="{FF2B5EF4-FFF2-40B4-BE49-F238E27FC236}">
                <a16:creationId xmlns:a16="http://schemas.microsoft.com/office/drawing/2014/main" id="{A44FC839-6185-4853-AFFD-0BAED2CB63AC}"/>
              </a:ext>
            </a:extLst>
          </p:cNvPr>
          <p:cNvSpPr>
            <a:spLocks noGrp="1"/>
          </p:cNvSpPr>
          <p:nvPr>
            <p:ph type="sldNum" sz="quarter" idx="7"/>
          </p:nvPr>
        </p:nvSpPr>
        <p:spPr>
          <a:xfrm>
            <a:off x="11480957" y="6400800"/>
            <a:ext cx="266543" cy="184666"/>
          </a:xfrm>
        </p:spPr>
        <p:txBody>
          <a:bodyPr/>
          <a:lstStyle/>
          <a:p>
            <a:pPr marL="38100">
              <a:spcBef>
                <a:spcPts val="10"/>
              </a:spcBef>
            </a:pPr>
            <a:fld id="{81D60167-4931-47E6-BA6A-407CBD079E47}" type="slidenum">
              <a:rPr lang="en-US" dirty="0"/>
              <a:pPr marL="38100">
                <a:spcBef>
                  <a:spcPts val="10"/>
                </a:spcBef>
              </a:pPr>
              <a:t>41</a:t>
            </a:fld>
            <a:endParaRPr lang="en-US"/>
          </a:p>
        </p:txBody>
      </p:sp>
      <p:sp>
        <p:nvSpPr>
          <p:cNvPr id="3" name="Content Placeholder 2">
            <a:extLst>
              <a:ext uri="{FF2B5EF4-FFF2-40B4-BE49-F238E27FC236}">
                <a16:creationId xmlns:a16="http://schemas.microsoft.com/office/drawing/2014/main" id="{49C190A1-CBF2-47ED-914E-1D8F892211C6}"/>
              </a:ext>
            </a:extLst>
          </p:cNvPr>
          <p:cNvSpPr>
            <a:spLocks noGrp="1"/>
          </p:cNvSpPr>
          <p:nvPr>
            <p:ph type="body" sz="quarter" idx="10"/>
          </p:nvPr>
        </p:nvSpPr>
        <p:spPr>
          <a:xfrm>
            <a:off x="458010" y="2505670"/>
            <a:ext cx="11061857" cy="2762443"/>
          </a:xfrm>
        </p:spPr>
        <p:txBody>
          <a:bodyPr wrap="square" numCol="1">
            <a:normAutofit lnSpcReduction="10000"/>
          </a:bodyPr>
          <a:lstStyle/>
          <a:p>
            <a:pPr marL="0" marR="0">
              <a:lnSpc>
                <a:spcPts val="24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lang="en-US" sz="2000" b="1" dirty="0">
                <a:solidFill>
                  <a:srgbClr val="312B7E"/>
                </a:solidFill>
              </a:rPr>
              <a:t>Introduced by </a:t>
            </a:r>
            <a:r>
              <a:rPr lang="en-US" sz="2000" b="1" u="sng" dirty="0">
                <a:solidFill>
                  <a:srgbClr val="312B7E"/>
                </a:solidFill>
                <a:effectLst/>
                <a:latin typeface="+mj-lt"/>
                <a:ea typeface="Times New Roman" panose="02020603050405020304" pitchFamily="18" charset="0"/>
              </a:rPr>
              <a:t>Molly Nichols, on behalf of APhA-APPM (PPCA SIG)</a:t>
            </a:r>
            <a:endParaRPr lang="en-US" sz="2000" b="1" u="sng" dirty="0">
              <a:solidFill>
                <a:srgbClr val="312B7E"/>
              </a:solidFill>
              <a:latin typeface="+mj-lt"/>
              <a:ea typeface="Times New Roman" panose="02020603050405020304" pitchFamily="18" charset="0"/>
            </a:endParaRPr>
          </a:p>
          <a:p>
            <a:pPr marL="0" marR="0">
              <a:lnSpc>
                <a:spcPts val="24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endParaRPr lang="en-US" sz="1600" dirty="0"/>
          </a:p>
          <a:p>
            <a:pPr marL="34290">
              <a:spcBef>
                <a:spcPts val="0"/>
              </a:spcBef>
            </a:pPr>
            <a:r>
              <a:rPr lang="en-US" sz="2200" b="1" dirty="0">
                <a:latin typeface="+mj-lt"/>
              </a:rPr>
              <a:t>Motion: </a:t>
            </a:r>
            <a:r>
              <a:rPr lang="en-US" sz="2200" dirty="0">
                <a:latin typeface="+mj-lt"/>
              </a:rPr>
              <a:t>To adopt the following policy statements as amended and part of the existing 2003, 1971 Security: Pharmacists’ Responsibility policy</a:t>
            </a:r>
          </a:p>
          <a:p>
            <a:pPr marL="34290">
              <a:spcBef>
                <a:spcPts val="0"/>
              </a:spcBef>
            </a:pPr>
            <a:endParaRPr lang="en-US" sz="2400" dirty="0">
              <a:solidFill>
                <a:srgbClr val="194978"/>
              </a:solidFill>
              <a:latin typeface="+mj-lt"/>
            </a:endParaRPr>
          </a:p>
          <a:p>
            <a:pPr marL="742950" marR="342900" indent="-457200">
              <a:spcBef>
                <a:spcPts val="0"/>
              </a:spcBef>
              <a:spcAft>
                <a:spcPts val="0"/>
              </a:spcAft>
              <a:buFont typeface="+mj-lt"/>
              <a:buAutoNum type="arabicPeriod"/>
            </a:pPr>
            <a:r>
              <a:rPr lang="en-US" sz="2000" dirty="0">
                <a:ln>
                  <a:noFill/>
                </a:ln>
                <a:solidFill>
                  <a:srgbClr val="000000">
                    <a:alpha val="84707"/>
                  </a:srgbClr>
                </a:solidFill>
                <a:effectLst/>
                <a:uFill>
                  <a:solidFill>
                    <a:srgbClr val="000000"/>
                  </a:solidFill>
                </a:uFill>
                <a:latin typeface="Helvetica Neue"/>
                <a:ea typeface="Helvetica Neue"/>
                <a:cs typeface="Helvetica Neue"/>
              </a:rPr>
              <a:t>APhA encourages pharmacists to voluntarily remove all proprietary drug products with potential for </a:t>
            </a:r>
            <a:r>
              <a:rPr lang="en-US" sz="2000" strike="sngStrike" dirty="0">
                <a:ln>
                  <a:noFill/>
                </a:ln>
                <a:solidFill>
                  <a:srgbClr val="FF2600">
                    <a:alpha val="84707"/>
                  </a:srgbClr>
                </a:solidFill>
                <a:effectLst/>
                <a:uFill>
                  <a:solidFill>
                    <a:srgbClr val="000000"/>
                  </a:solidFill>
                </a:uFill>
                <a:latin typeface="Helvetica Neue"/>
                <a:ea typeface="Helvetica Neue"/>
                <a:cs typeface="Helvetica Neue"/>
              </a:rPr>
              <a:t>misuse, abuse,</a:t>
            </a:r>
            <a:r>
              <a:rPr lang="en-US" sz="2000" dirty="0">
                <a:ln>
                  <a:noFill/>
                </a:ln>
                <a:solidFill>
                  <a:srgbClr val="FF2600">
                    <a:alpha val="84707"/>
                  </a:srgbClr>
                </a:solidFill>
                <a:effectLst/>
                <a:uFill>
                  <a:solidFill>
                    <a:srgbClr val="000000"/>
                  </a:solidFill>
                </a:uFill>
                <a:latin typeface="Helvetica Neue"/>
                <a:ea typeface="Helvetica Neue"/>
                <a:cs typeface="Helvetica Neue"/>
              </a:rPr>
              <a:t> </a:t>
            </a:r>
            <a:r>
              <a:rPr lang="en-US" sz="2000" u="sng" dirty="0">
                <a:ln>
                  <a:noFill/>
                </a:ln>
                <a:solidFill>
                  <a:srgbClr val="FF2600">
                    <a:alpha val="84707"/>
                  </a:srgbClr>
                </a:solidFill>
                <a:effectLst/>
                <a:uFill>
                  <a:solidFill>
                    <a:srgbClr val="D13338"/>
                  </a:solidFill>
                </a:uFill>
                <a:latin typeface="Helvetica Neue"/>
                <a:ea typeface="Helvetica Neue"/>
                <a:cs typeface="Helvetica Neue"/>
              </a:rPr>
              <a:t>use in a manner other than prescribed</a:t>
            </a:r>
            <a:r>
              <a:rPr lang="en-US" sz="2000" dirty="0">
                <a:ln>
                  <a:noFill/>
                </a:ln>
                <a:solidFill>
                  <a:srgbClr val="FF2600">
                    <a:alpha val="84707"/>
                  </a:srgbClr>
                </a:solidFill>
                <a:effectLst/>
                <a:uFill>
                  <a:solidFill>
                    <a:srgbClr val="000000"/>
                  </a:solidFill>
                </a:uFill>
                <a:latin typeface="Helvetica Neue"/>
                <a:ea typeface="Helvetica Neue"/>
                <a:cs typeface="Helvetica Neue"/>
              </a:rPr>
              <a:t> </a:t>
            </a:r>
            <a:r>
              <a:rPr lang="en-US" sz="2000" dirty="0">
                <a:ln>
                  <a:noFill/>
                </a:ln>
                <a:solidFill>
                  <a:srgbClr val="000000">
                    <a:alpha val="84707"/>
                  </a:srgbClr>
                </a:solidFill>
                <a:effectLst/>
                <a:uFill>
                  <a:solidFill>
                    <a:srgbClr val="000000"/>
                  </a:solidFill>
                </a:uFill>
                <a:latin typeface="Helvetica Neue"/>
                <a:ea typeface="Helvetica Neue"/>
                <a:cs typeface="Helvetica Neue"/>
              </a:rPr>
              <a:t>or adverse drug interactions from general sales areas and to make their dispensing the personal responsibility of the pharmacist.  </a:t>
            </a:r>
          </a:p>
          <a:p>
            <a:pPr marL="491490" indent="-457200">
              <a:spcBef>
                <a:spcPts val="0"/>
              </a:spcBef>
              <a:buAutoNum type="arabicPeriod"/>
            </a:pPr>
            <a:endParaRPr lang="en-US" sz="2200" dirty="0"/>
          </a:p>
        </p:txBody>
      </p:sp>
      <p:sp>
        <p:nvSpPr>
          <p:cNvPr id="2" name="Title 1">
            <a:extLst>
              <a:ext uri="{FF2B5EF4-FFF2-40B4-BE49-F238E27FC236}">
                <a16:creationId xmlns:a16="http://schemas.microsoft.com/office/drawing/2014/main" id="{9D73F089-1DA4-4F31-B582-5EE247AC10D2}"/>
              </a:ext>
            </a:extLst>
          </p:cNvPr>
          <p:cNvSpPr>
            <a:spLocks noGrp="1"/>
          </p:cNvSpPr>
          <p:nvPr>
            <p:ph type="title"/>
          </p:nvPr>
        </p:nvSpPr>
        <p:spPr>
          <a:xfrm>
            <a:off x="444500" y="901311"/>
            <a:ext cx="6691086" cy="777136"/>
          </a:xfrm>
        </p:spPr>
        <p:txBody>
          <a:bodyPr anchor="t">
            <a:normAutofit/>
          </a:bodyPr>
          <a:lstStyle/>
          <a:p>
            <a:pPr>
              <a:lnSpc>
                <a:spcPct val="90000"/>
              </a:lnSpc>
            </a:pPr>
            <a:r>
              <a:rPr lang="en-US" sz="4800" dirty="0"/>
              <a:t>New Business Item #9</a:t>
            </a:r>
          </a:p>
        </p:txBody>
      </p:sp>
      <p:sp>
        <p:nvSpPr>
          <p:cNvPr id="4" name="TextBox 3">
            <a:extLst>
              <a:ext uri="{FF2B5EF4-FFF2-40B4-BE49-F238E27FC236}">
                <a16:creationId xmlns:a16="http://schemas.microsoft.com/office/drawing/2014/main" id="{5D43FA6F-1B3E-E9B6-06FC-4B5B176C38AF}"/>
              </a:ext>
            </a:extLst>
          </p:cNvPr>
          <p:cNvSpPr txBox="1"/>
          <p:nvPr/>
        </p:nvSpPr>
        <p:spPr>
          <a:xfrm>
            <a:off x="7989757" y="1048646"/>
            <a:ext cx="3808543" cy="461665"/>
          </a:xfrm>
          <a:prstGeom prst="rect">
            <a:avLst/>
          </a:prstGeom>
          <a:noFill/>
          <a:ln>
            <a:solidFill>
              <a:srgbClr val="B44198"/>
            </a:solidFill>
          </a:ln>
        </p:spPr>
        <p:txBody>
          <a:bodyPr wrap="square" rtlCol="0" anchor="ctr">
            <a:spAutoFit/>
          </a:bodyPr>
          <a:lstStyle/>
          <a:p>
            <a:pPr algn="ctr"/>
            <a:r>
              <a:rPr lang="en-US" sz="2400" b="1" dirty="0">
                <a:solidFill>
                  <a:srgbClr val="C333C6"/>
                </a:solidFill>
              </a:rPr>
              <a:t>TIME FOR DISCUSSION</a:t>
            </a:r>
          </a:p>
        </p:txBody>
      </p:sp>
    </p:spTree>
    <p:extLst>
      <p:ext uri="{BB962C8B-B14F-4D97-AF65-F5344CB8AC3E}">
        <p14:creationId xmlns:p14="http://schemas.microsoft.com/office/powerpoint/2010/main" val="868141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1">
            <a:extLst>
              <a:ext uri="{FF2B5EF4-FFF2-40B4-BE49-F238E27FC236}">
                <a16:creationId xmlns:a16="http://schemas.microsoft.com/office/drawing/2014/main" id="{0C1C145F-7134-4D92-905F-64C6289F020E}"/>
              </a:ext>
            </a:extLst>
          </p:cNvPr>
          <p:cNvSpPr>
            <a:spLocks noGrp="1"/>
          </p:cNvSpPr>
          <p:nvPr>
            <p:ph type="body" idx="1"/>
          </p:nvPr>
        </p:nvSpPr>
        <p:spPr>
          <a:xfrm>
            <a:off x="416790" y="1678447"/>
            <a:ext cx="10661304" cy="984885"/>
          </a:xfrm>
        </p:spPr>
        <p:txBody>
          <a:bodyPr/>
          <a:lstStyle/>
          <a:p>
            <a:r>
              <a:rPr lang="en-US" sz="2200" b="1" u="sng" dirty="0"/>
              <a:t>2014 </a:t>
            </a:r>
            <a:r>
              <a:rPr lang="en-US" sz="2000" b="1" u="sng" dirty="0"/>
              <a:t>Patient-Centered Care of People Who </a:t>
            </a:r>
            <a:r>
              <a:rPr lang="en-US" sz="2000" b="1" u="sng" strike="sngStrike" dirty="0">
                <a:solidFill>
                  <a:srgbClr val="FF0000"/>
                </a:solidFill>
              </a:rPr>
              <a:t>Inject</a:t>
            </a:r>
            <a:r>
              <a:rPr lang="en-US" sz="2000" b="1" u="sng" dirty="0">
                <a:solidFill>
                  <a:srgbClr val="FF0000"/>
                </a:solidFill>
              </a:rPr>
              <a:t> Use </a:t>
            </a:r>
            <a:r>
              <a:rPr lang="en-US" sz="2000" b="1" u="sng" dirty="0"/>
              <a:t>Non-Medically Sanctioned Psychotropic or Psychoactive Substances</a:t>
            </a:r>
          </a:p>
          <a:p>
            <a:endParaRPr lang="en-US" sz="2200" b="1" u="sng" dirty="0"/>
          </a:p>
        </p:txBody>
      </p:sp>
      <p:sp>
        <p:nvSpPr>
          <p:cNvPr id="10" name="Slide Number Placeholder 2">
            <a:extLst>
              <a:ext uri="{FF2B5EF4-FFF2-40B4-BE49-F238E27FC236}">
                <a16:creationId xmlns:a16="http://schemas.microsoft.com/office/drawing/2014/main" id="{A44FC839-6185-4853-AFFD-0BAED2CB63AC}"/>
              </a:ext>
            </a:extLst>
          </p:cNvPr>
          <p:cNvSpPr>
            <a:spLocks noGrp="1"/>
          </p:cNvSpPr>
          <p:nvPr>
            <p:ph type="sldNum" sz="quarter" idx="7"/>
          </p:nvPr>
        </p:nvSpPr>
        <p:spPr>
          <a:xfrm>
            <a:off x="11480957" y="6400800"/>
            <a:ext cx="266543" cy="184666"/>
          </a:xfrm>
        </p:spPr>
        <p:txBody>
          <a:bodyPr/>
          <a:lstStyle/>
          <a:p>
            <a:pPr marL="38100">
              <a:spcBef>
                <a:spcPts val="10"/>
              </a:spcBef>
            </a:pPr>
            <a:fld id="{81D60167-4931-47E6-BA6A-407CBD079E47}" type="slidenum">
              <a:rPr lang="en-US" dirty="0"/>
              <a:pPr marL="38100">
                <a:spcBef>
                  <a:spcPts val="10"/>
                </a:spcBef>
              </a:pPr>
              <a:t>42</a:t>
            </a:fld>
            <a:endParaRPr lang="en-US"/>
          </a:p>
        </p:txBody>
      </p:sp>
      <p:sp>
        <p:nvSpPr>
          <p:cNvPr id="3" name="Content Placeholder 2">
            <a:extLst>
              <a:ext uri="{FF2B5EF4-FFF2-40B4-BE49-F238E27FC236}">
                <a16:creationId xmlns:a16="http://schemas.microsoft.com/office/drawing/2014/main" id="{49C190A1-CBF2-47ED-914E-1D8F892211C6}"/>
              </a:ext>
            </a:extLst>
          </p:cNvPr>
          <p:cNvSpPr>
            <a:spLocks noGrp="1"/>
          </p:cNvSpPr>
          <p:nvPr>
            <p:ph type="body" sz="quarter" idx="10"/>
          </p:nvPr>
        </p:nvSpPr>
        <p:spPr>
          <a:xfrm>
            <a:off x="419099" y="2455584"/>
            <a:ext cx="11648209" cy="677108"/>
          </a:xfrm>
        </p:spPr>
        <p:txBody>
          <a:bodyPr wrap="square" numCol="1">
            <a:noAutofit/>
          </a:bodyPr>
          <a:lstStyle/>
          <a:p>
            <a:pPr marL="0" marR="0">
              <a:lnSpc>
                <a:spcPts val="24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lang="en-US" sz="1800" b="1" dirty="0">
                <a:solidFill>
                  <a:srgbClr val="312B7E"/>
                </a:solidFill>
              </a:rPr>
              <a:t>Introduced by </a:t>
            </a:r>
            <a:r>
              <a:rPr lang="en-US" sz="1800" b="1" u="sng" dirty="0">
                <a:solidFill>
                  <a:srgbClr val="312B7E"/>
                </a:solidFill>
                <a:effectLst/>
                <a:latin typeface="+mj-lt"/>
                <a:ea typeface="Times New Roman" panose="02020603050405020304" pitchFamily="18" charset="0"/>
              </a:rPr>
              <a:t>Molly Nichols, on behalf of APhA-APPM (PPCA SIG)</a:t>
            </a:r>
            <a:endParaRPr lang="en-US" sz="1800" b="1" u="sng" dirty="0">
              <a:solidFill>
                <a:srgbClr val="312B7E"/>
              </a:solidFill>
              <a:latin typeface="+mj-lt"/>
              <a:ea typeface="Times New Roman" panose="02020603050405020304" pitchFamily="18" charset="0"/>
            </a:endParaRPr>
          </a:p>
          <a:p>
            <a:pPr marL="34290">
              <a:spcBef>
                <a:spcPts val="0"/>
              </a:spcBef>
            </a:pPr>
            <a:r>
              <a:rPr lang="en-US" sz="2000" b="1" dirty="0">
                <a:latin typeface="+mj-lt"/>
              </a:rPr>
              <a:t>Motion: </a:t>
            </a:r>
            <a:r>
              <a:rPr lang="en-US" sz="1800" dirty="0">
                <a:latin typeface="+mj-lt"/>
              </a:rPr>
              <a:t>To adopt the following policy statements as amended and part of the existing policy</a:t>
            </a:r>
            <a:endParaRPr lang="en-US" sz="1100" dirty="0">
              <a:latin typeface="+mj-lt"/>
            </a:endParaRPr>
          </a:p>
          <a:p>
            <a:pPr marL="491490" indent="-457200">
              <a:spcBef>
                <a:spcPts val="0"/>
              </a:spcBef>
              <a:buAutoNum type="arabicPeriod"/>
            </a:pPr>
            <a:endParaRPr lang="en-US" sz="2200" dirty="0"/>
          </a:p>
        </p:txBody>
      </p:sp>
      <p:sp>
        <p:nvSpPr>
          <p:cNvPr id="2" name="Title 1">
            <a:extLst>
              <a:ext uri="{FF2B5EF4-FFF2-40B4-BE49-F238E27FC236}">
                <a16:creationId xmlns:a16="http://schemas.microsoft.com/office/drawing/2014/main" id="{9D73F089-1DA4-4F31-B582-5EE247AC10D2}"/>
              </a:ext>
            </a:extLst>
          </p:cNvPr>
          <p:cNvSpPr>
            <a:spLocks noGrp="1"/>
          </p:cNvSpPr>
          <p:nvPr>
            <p:ph type="title"/>
          </p:nvPr>
        </p:nvSpPr>
        <p:spPr>
          <a:xfrm>
            <a:off x="444500" y="901311"/>
            <a:ext cx="6691086" cy="777136"/>
          </a:xfrm>
        </p:spPr>
        <p:txBody>
          <a:bodyPr anchor="t">
            <a:normAutofit/>
          </a:bodyPr>
          <a:lstStyle/>
          <a:p>
            <a:pPr>
              <a:lnSpc>
                <a:spcPct val="90000"/>
              </a:lnSpc>
            </a:pPr>
            <a:r>
              <a:rPr lang="en-US" sz="4800" dirty="0"/>
              <a:t>New Business Item #10</a:t>
            </a:r>
          </a:p>
        </p:txBody>
      </p:sp>
      <p:sp>
        <p:nvSpPr>
          <p:cNvPr id="5" name="TextBox 4">
            <a:extLst>
              <a:ext uri="{FF2B5EF4-FFF2-40B4-BE49-F238E27FC236}">
                <a16:creationId xmlns:a16="http://schemas.microsoft.com/office/drawing/2014/main" id="{809EAD5A-C477-F15E-9F07-6DA6A085FFD9}"/>
              </a:ext>
            </a:extLst>
          </p:cNvPr>
          <p:cNvSpPr txBox="1"/>
          <p:nvPr/>
        </p:nvSpPr>
        <p:spPr>
          <a:xfrm>
            <a:off x="41565" y="3140296"/>
            <a:ext cx="11804072" cy="3539430"/>
          </a:xfrm>
          <a:prstGeom prst="rect">
            <a:avLst/>
          </a:prstGeom>
          <a:noFill/>
        </p:spPr>
        <p:txBody>
          <a:bodyPr wrap="square">
            <a:spAutoFit/>
          </a:bodyPr>
          <a:lstStyle/>
          <a:p>
            <a:pPr marL="628650" marR="342900" indent="-342900">
              <a:spcBef>
                <a:spcPts val="0"/>
              </a:spcBef>
              <a:spcAft>
                <a:spcPts val="0"/>
              </a:spcAft>
              <a:buFont typeface="+mj-lt"/>
              <a:buAutoNum type="arabicPeriod"/>
            </a:pPr>
            <a:r>
              <a:rPr lang="en-US" sz="1400" dirty="0">
                <a:ln>
                  <a:noFill/>
                </a:ln>
                <a:solidFill>
                  <a:srgbClr val="000000">
                    <a:alpha val="84707"/>
                  </a:srgbClr>
                </a:solidFill>
                <a:effectLst/>
                <a:uFill>
                  <a:solidFill>
                    <a:srgbClr val="000000"/>
                  </a:solidFill>
                </a:uFill>
                <a:latin typeface="Helvetica Neue"/>
                <a:ea typeface="Helvetica Neue"/>
                <a:cs typeface="Helvetica Neue"/>
              </a:rPr>
              <a:t>APhA encourages state legislatures and boards of pharmacy to revise laws and regulations to support the patient-centered care of people who </a:t>
            </a:r>
            <a:r>
              <a:rPr lang="en-US" sz="1400" u="sng" dirty="0">
                <a:ln>
                  <a:noFill/>
                </a:ln>
                <a:solidFill>
                  <a:srgbClr val="FF2600">
                    <a:alpha val="84707"/>
                  </a:srgbClr>
                </a:solidFill>
                <a:effectLst/>
                <a:uFill>
                  <a:solidFill>
                    <a:srgbClr val="D13338"/>
                  </a:solidFill>
                </a:uFill>
                <a:latin typeface="Helvetica Neue"/>
                <a:ea typeface="Helvetica Neue"/>
                <a:cs typeface="Helvetica Neue"/>
              </a:rPr>
              <a:t>use </a:t>
            </a:r>
            <a:r>
              <a:rPr lang="en-US" sz="1400" strike="sngStrike" dirty="0">
                <a:ln>
                  <a:noFill/>
                </a:ln>
                <a:solidFill>
                  <a:srgbClr val="FF2600">
                    <a:alpha val="84707"/>
                  </a:srgbClr>
                </a:solidFill>
                <a:effectLst/>
                <a:uFill>
                  <a:solidFill>
                    <a:srgbClr val="000000"/>
                  </a:solidFill>
                </a:uFill>
                <a:latin typeface="Helvetica Neue"/>
                <a:ea typeface="Helvetica Neue"/>
                <a:cs typeface="Helvetica Neue"/>
              </a:rPr>
              <a:t>inject</a:t>
            </a:r>
            <a:r>
              <a:rPr lang="en-US" sz="1400" dirty="0">
                <a:ln>
                  <a:noFill/>
                </a:ln>
                <a:solidFill>
                  <a:srgbClr val="000000">
                    <a:alpha val="84707"/>
                  </a:srgbClr>
                </a:solidFill>
                <a:effectLst/>
                <a:uFill>
                  <a:solidFill>
                    <a:srgbClr val="000000"/>
                  </a:solidFill>
                </a:uFill>
                <a:latin typeface="Helvetica Neue"/>
                <a:ea typeface="Helvetica Neue"/>
                <a:cs typeface="Helvetica Neue"/>
              </a:rPr>
              <a:t> non-medically sanctioned psychotropic or psychoactive substances. </a:t>
            </a:r>
          </a:p>
          <a:p>
            <a:pPr marL="628650" marR="342900" indent="-342900">
              <a:spcBef>
                <a:spcPts val="0"/>
              </a:spcBef>
              <a:spcAft>
                <a:spcPts val="0"/>
              </a:spcAft>
              <a:buFont typeface="+mj-lt"/>
              <a:buAutoNum type="arabicPeriod"/>
            </a:pPr>
            <a:r>
              <a:rPr lang="en-US" sz="1400" dirty="0">
                <a:ln>
                  <a:noFill/>
                </a:ln>
                <a:solidFill>
                  <a:srgbClr val="000000">
                    <a:alpha val="84707"/>
                  </a:srgbClr>
                </a:solidFill>
                <a:effectLst/>
                <a:uFill>
                  <a:solidFill>
                    <a:srgbClr val="000000"/>
                  </a:solidFill>
                </a:uFill>
                <a:latin typeface="Helvetica Neue"/>
                <a:ea typeface="Helvetica Neue"/>
                <a:cs typeface="Helvetica Neue"/>
              </a:rPr>
              <a:t>To reduce the consequences of stigma associated with </a:t>
            </a:r>
            <a:r>
              <a:rPr lang="en-US" sz="1400" strike="sngStrike" dirty="0">
                <a:ln>
                  <a:noFill/>
                </a:ln>
                <a:solidFill>
                  <a:srgbClr val="FF2600">
                    <a:alpha val="84707"/>
                  </a:srgbClr>
                </a:solidFill>
                <a:effectLst/>
                <a:uFill>
                  <a:solidFill>
                    <a:srgbClr val="000000"/>
                  </a:solidFill>
                </a:uFill>
                <a:latin typeface="Helvetica Neue"/>
                <a:ea typeface="Helvetica Neue"/>
                <a:cs typeface="Helvetica Neue"/>
              </a:rPr>
              <a:t>injection</a:t>
            </a:r>
            <a:r>
              <a:rPr lang="en-US" sz="1400" strike="sngStrike" dirty="0">
                <a:ln>
                  <a:noFill/>
                </a:ln>
                <a:solidFill>
                  <a:srgbClr val="D13438">
                    <a:alpha val="84707"/>
                  </a:srgbClr>
                </a:solidFill>
                <a:effectLst/>
                <a:uFill>
                  <a:solidFill>
                    <a:srgbClr val="000000"/>
                  </a:solidFill>
                </a:uFill>
                <a:latin typeface="Helvetica Neue"/>
                <a:ea typeface="Helvetica Neue"/>
                <a:cs typeface="Helvetica Neue"/>
              </a:rPr>
              <a:t> </a:t>
            </a:r>
            <a:r>
              <a:rPr lang="en-US" sz="1400" dirty="0">
                <a:ln>
                  <a:noFill/>
                </a:ln>
                <a:solidFill>
                  <a:srgbClr val="000000">
                    <a:alpha val="84707"/>
                  </a:srgbClr>
                </a:solidFill>
                <a:effectLst/>
                <a:uFill>
                  <a:solidFill>
                    <a:srgbClr val="000000"/>
                  </a:solidFill>
                </a:uFill>
                <a:latin typeface="Helvetica Neue"/>
                <a:ea typeface="Helvetica Neue"/>
                <a:cs typeface="Helvetica Neue"/>
              </a:rPr>
              <a:t>drug use, APhA supports the expansion of interprofessional harm reduction education in the curriculum of schools and colleges of pharmacy, postgraduate training, and continuing professional development programs. </a:t>
            </a:r>
          </a:p>
          <a:p>
            <a:pPr marL="628650" marR="342900" indent="-342900">
              <a:spcBef>
                <a:spcPts val="0"/>
              </a:spcBef>
              <a:spcAft>
                <a:spcPts val="0"/>
              </a:spcAft>
              <a:buFont typeface="+mj-lt"/>
              <a:buAutoNum type="arabicPeriod"/>
            </a:pPr>
            <a:r>
              <a:rPr lang="en-US" sz="1400" dirty="0">
                <a:ln>
                  <a:noFill/>
                </a:ln>
                <a:solidFill>
                  <a:srgbClr val="000000">
                    <a:alpha val="84707"/>
                  </a:srgbClr>
                </a:solidFill>
                <a:effectLst/>
                <a:uFill>
                  <a:solidFill>
                    <a:srgbClr val="000000"/>
                  </a:solidFill>
                </a:uFill>
                <a:latin typeface="Helvetica Neue"/>
                <a:ea typeface="Helvetica Neue"/>
                <a:cs typeface="Helvetica Neue"/>
              </a:rPr>
              <a:t>APhA encourages pharmacists to initiate, sustain, and integrate evidence-based harm reduction principles and programs into their practice to optimize the health of people who </a:t>
            </a:r>
            <a:r>
              <a:rPr lang="en-US" sz="1400" u="sng" dirty="0">
                <a:ln>
                  <a:noFill/>
                </a:ln>
                <a:solidFill>
                  <a:srgbClr val="FF2600">
                    <a:alpha val="84707"/>
                  </a:srgbClr>
                </a:solidFill>
                <a:effectLst/>
                <a:uFill>
                  <a:solidFill>
                    <a:srgbClr val="D13338"/>
                  </a:solidFill>
                </a:uFill>
                <a:latin typeface="Helvetica Neue"/>
                <a:ea typeface="Helvetica Neue"/>
                <a:cs typeface="Helvetica Neue"/>
              </a:rPr>
              <a:t>use </a:t>
            </a:r>
            <a:r>
              <a:rPr lang="en-US" sz="1400" strike="sngStrike" dirty="0">
                <a:ln>
                  <a:noFill/>
                </a:ln>
                <a:solidFill>
                  <a:srgbClr val="FF2600">
                    <a:alpha val="84707"/>
                  </a:srgbClr>
                </a:solidFill>
                <a:effectLst/>
                <a:uFill>
                  <a:solidFill>
                    <a:srgbClr val="000000"/>
                  </a:solidFill>
                </a:uFill>
                <a:latin typeface="Helvetica Neue"/>
                <a:ea typeface="Helvetica Neue"/>
                <a:cs typeface="Helvetica Neue"/>
              </a:rPr>
              <a:t>inject</a:t>
            </a:r>
            <a:r>
              <a:rPr lang="en-US" sz="1400" dirty="0">
                <a:ln>
                  <a:noFill/>
                </a:ln>
                <a:solidFill>
                  <a:srgbClr val="000000">
                    <a:alpha val="84707"/>
                  </a:srgbClr>
                </a:solidFill>
                <a:effectLst/>
                <a:uFill>
                  <a:solidFill>
                    <a:srgbClr val="000000"/>
                  </a:solidFill>
                </a:uFill>
                <a:latin typeface="Helvetica Neue"/>
                <a:ea typeface="Helvetica Neue"/>
                <a:cs typeface="Helvetica Neue"/>
              </a:rPr>
              <a:t> non-medically sanctioned psychotropic or psychoactive substances. </a:t>
            </a:r>
          </a:p>
          <a:p>
            <a:pPr marL="628650" marR="342900" indent="-342900">
              <a:spcBef>
                <a:spcPts val="0"/>
              </a:spcBef>
              <a:spcAft>
                <a:spcPts val="0"/>
              </a:spcAft>
              <a:buFont typeface="+mj-lt"/>
              <a:buAutoNum type="arabicPeriod"/>
            </a:pPr>
            <a:r>
              <a:rPr lang="en-US" sz="1400" dirty="0">
                <a:ln>
                  <a:noFill/>
                </a:ln>
                <a:solidFill>
                  <a:srgbClr val="000000">
                    <a:alpha val="84707"/>
                  </a:srgbClr>
                </a:solidFill>
                <a:effectLst/>
                <a:uFill>
                  <a:solidFill>
                    <a:srgbClr val="000000"/>
                  </a:solidFill>
                </a:uFill>
                <a:latin typeface="Helvetica Neue"/>
                <a:ea typeface="Helvetica Neue"/>
                <a:cs typeface="Helvetica Neue"/>
              </a:rPr>
              <a:t>APhA supports pharmacists' roles to provide and promote consistent, unrestricted, and immediate access to evidence-based, mortality- and morbidity-reducing interventions to enhance the health of people who </a:t>
            </a:r>
            <a:r>
              <a:rPr lang="en-US" sz="1400" u="sng" dirty="0">
                <a:ln>
                  <a:noFill/>
                </a:ln>
                <a:solidFill>
                  <a:srgbClr val="FF2600">
                    <a:alpha val="84707"/>
                  </a:srgbClr>
                </a:solidFill>
                <a:effectLst/>
                <a:uFill>
                  <a:solidFill>
                    <a:srgbClr val="D13338"/>
                  </a:solidFill>
                </a:uFill>
                <a:latin typeface="Helvetica Neue"/>
                <a:ea typeface="Helvetica Neue"/>
                <a:cs typeface="Helvetica Neue"/>
              </a:rPr>
              <a:t>use </a:t>
            </a:r>
            <a:r>
              <a:rPr lang="en-US" sz="1400" strike="sngStrike" dirty="0">
                <a:ln>
                  <a:noFill/>
                </a:ln>
                <a:solidFill>
                  <a:srgbClr val="FF2600">
                    <a:alpha val="84707"/>
                  </a:srgbClr>
                </a:solidFill>
                <a:effectLst/>
                <a:uFill>
                  <a:solidFill>
                    <a:srgbClr val="000000"/>
                  </a:solidFill>
                </a:uFill>
                <a:latin typeface="Helvetica Neue"/>
                <a:ea typeface="Helvetica Neue"/>
                <a:cs typeface="Helvetica Neue"/>
              </a:rPr>
              <a:t>inject</a:t>
            </a:r>
            <a:r>
              <a:rPr lang="en-US" sz="1400" dirty="0">
                <a:ln>
                  <a:noFill/>
                </a:ln>
                <a:solidFill>
                  <a:srgbClr val="000000">
                    <a:alpha val="84707"/>
                  </a:srgbClr>
                </a:solidFill>
                <a:effectLst/>
                <a:uFill>
                  <a:solidFill>
                    <a:srgbClr val="000000"/>
                  </a:solidFill>
                </a:uFill>
                <a:latin typeface="Helvetica Neue"/>
                <a:ea typeface="Helvetica Neue"/>
                <a:cs typeface="Helvetica Neue"/>
              </a:rPr>
              <a:t> nonmedically sanctioned psychotropic or psychoactive substances and their communities, including sterile syringes, needles, and other safe injection equipment, syringe disposal, fentanyl test strips, immunizations, condoms, wound care supplies, pre- and post-exposure prophylaxis medications for human immunodeficiency virus (HIV), point-of-care testing for HIV and hepatitis C virus (HCV), opioid</a:t>
            </a:r>
            <a:r>
              <a:rPr lang="en-US" sz="1400" strike="sngStrike" dirty="0">
                <a:ln>
                  <a:noFill/>
                </a:ln>
                <a:solidFill>
                  <a:srgbClr val="D13438">
                    <a:alpha val="84707"/>
                  </a:srgbClr>
                </a:solidFill>
                <a:effectLst/>
                <a:uFill>
                  <a:solidFill>
                    <a:srgbClr val="000000"/>
                  </a:solidFill>
                </a:uFill>
                <a:latin typeface="Helvetica Neue"/>
                <a:ea typeface="Helvetica Neue"/>
                <a:cs typeface="Helvetica Neue"/>
              </a:rPr>
              <a:t> </a:t>
            </a:r>
            <a:r>
              <a:rPr lang="en-US" sz="1400" strike="sngStrike" dirty="0">
                <a:ln>
                  <a:noFill/>
                </a:ln>
                <a:solidFill>
                  <a:srgbClr val="FF2600">
                    <a:alpha val="84707"/>
                  </a:srgbClr>
                </a:solidFill>
                <a:effectLst/>
                <a:uFill>
                  <a:solidFill>
                    <a:srgbClr val="000000"/>
                  </a:solidFill>
                </a:uFill>
                <a:latin typeface="Helvetica Neue"/>
                <a:ea typeface="Helvetica Neue"/>
                <a:cs typeface="Helvetica Neue"/>
              </a:rPr>
              <a:t>overdose</a:t>
            </a:r>
            <a:r>
              <a:rPr lang="en-US" sz="1400" dirty="0">
                <a:ln>
                  <a:noFill/>
                </a:ln>
                <a:solidFill>
                  <a:srgbClr val="000000">
                    <a:alpha val="84707"/>
                  </a:srgbClr>
                </a:solidFill>
                <a:effectLst/>
                <a:uFill>
                  <a:solidFill>
                    <a:srgbClr val="000000"/>
                  </a:solidFill>
                </a:uFill>
                <a:latin typeface="Helvetica Neue"/>
                <a:ea typeface="Helvetica Neue"/>
                <a:cs typeface="Helvetica Neue"/>
              </a:rPr>
              <a:t> reversal medications, and medications for opioid use disorder. </a:t>
            </a:r>
          </a:p>
          <a:p>
            <a:pPr marL="628650" marR="342900" indent="-342900">
              <a:spcBef>
                <a:spcPts val="0"/>
              </a:spcBef>
              <a:spcAft>
                <a:spcPts val="0"/>
              </a:spcAft>
              <a:buFont typeface="+mj-lt"/>
              <a:buAutoNum type="arabicPeriod"/>
            </a:pPr>
            <a:r>
              <a:rPr lang="en-US" sz="1400" dirty="0">
                <a:ln>
                  <a:noFill/>
                </a:ln>
                <a:solidFill>
                  <a:srgbClr val="000000">
                    <a:alpha val="84707"/>
                  </a:srgbClr>
                </a:solidFill>
                <a:effectLst/>
                <a:uFill>
                  <a:solidFill>
                    <a:srgbClr val="000000"/>
                  </a:solidFill>
                </a:uFill>
                <a:latin typeface="Helvetica Neue"/>
                <a:ea typeface="Helvetica Neue"/>
                <a:cs typeface="Helvetica Neue"/>
              </a:rPr>
              <a:t>APhA urges pharmacists to refer people who </a:t>
            </a:r>
            <a:r>
              <a:rPr lang="en-US" sz="1400" u="sng" dirty="0">
                <a:ln>
                  <a:noFill/>
                </a:ln>
                <a:solidFill>
                  <a:srgbClr val="FF2600">
                    <a:alpha val="84707"/>
                  </a:srgbClr>
                </a:solidFill>
                <a:effectLst/>
                <a:uFill>
                  <a:solidFill>
                    <a:srgbClr val="D13338"/>
                  </a:solidFill>
                </a:uFill>
                <a:latin typeface="Helvetica Neue"/>
                <a:ea typeface="Helvetica Neue"/>
                <a:cs typeface="Helvetica Neue"/>
              </a:rPr>
              <a:t>use</a:t>
            </a:r>
            <a:r>
              <a:rPr lang="en-US" sz="1400" dirty="0">
                <a:ln>
                  <a:noFill/>
                </a:ln>
                <a:solidFill>
                  <a:srgbClr val="FF2600">
                    <a:alpha val="84707"/>
                  </a:srgbClr>
                </a:solidFill>
                <a:effectLst/>
                <a:uFill>
                  <a:solidFill>
                    <a:srgbClr val="D13338"/>
                  </a:solidFill>
                </a:uFill>
                <a:latin typeface="Helvetica Neue"/>
                <a:ea typeface="Helvetica Neue"/>
                <a:cs typeface="Helvetica Neue"/>
              </a:rPr>
              <a:t> </a:t>
            </a:r>
            <a:r>
              <a:rPr lang="en-US" sz="1400" strike="sngStrike" dirty="0">
                <a:ln>
                  <a:noFill/>
                </a:ln>
                <a:solidFill>
                  <a:srgbClr val="FF2600">
                    <a:alpha val="84707"/>
                  </a:srgbClr>
                </a:solidFill>
                <a:effectLst/>
                <a:uFill>
                  <a:solidFill>
                    <a:srgbClr val="000000"/>
                  </a:solidFill>
                </a:uFill>
                <a:latin typeface="Helvetica Neue"/>
                <a:ea typeface="Helvetica Neue"/>
                <a:cs typeface="Helvetica Neue"/>
              </a:rPr>
              <a:t>inject</a:t>
            </a:r>
            <a:r>
              <a:rPr lang="en-US" sz="1400" dirty="0">
                <a:ln>
                  <a:noFill/>
                </a:ln>
                <a:solidFill>
                  <a:srgbClr val="000000">
                    <a:alpha val="84707"/>
                  </a:srgbClr>
                </a:solidFill>
                <a:effectLst/>
                <a:uFill>
                  <a:solidFill>
                    <a:srgbClr val="000000"/>
                  </a:solidFill>
                </a:uFill>
                <a:latin typeface="Helvetica Neue"/>
                <a:ea typeface="Helvetica Neue"/>
                <a:cs typeface="Helvetica Neue"/>
              </a:rPr>
              <a:t> non-medically sanctioned psychotropic or psychoactive substances to specialists in mental health, infectious diseases, and </a:t>
            </a:r>
            <a:r>
              <a:rPr lang="en-US" sz="1400" u="sng" dirty="0">
                <a:ln>
                  <a:noFill/>
                </a:ln>
                <a:solidFill>
                  <a:srgbClr val="FF2600">
                    <a:alpha val="84707"/>
                  </a:srgbClr>
                </a:solidFill>
                <a:effectLst/>
                <a:uFill>
                  <a:solidFill>
                    <a:srgbClr val="D13338"/>
                  </a:solidFill>
                </a:uFill>
                <a:latin typeface="Helvetica Neue"/>
                <a:ea typeface="Helvetica Neue"/>
                <a:cs typeface="Helvetica Neue"/>
              </a:rPr>
              <a:t>substance use disorder </a:t>
            </a:r>
            <a:r>
              <a:rPr lang="en-US" sz="1400" strike="sngStrike" dirty="0">
                <a:ln>
                  <a:noFill/>
                </a:ln>
                <a:solidFill>
                  <a:srgbClr val="FF2600">
                    <a:alpha val="84707"/>
                  </a:srgbClr>
                </a:solidFill>
                <a:effectLst/>
                <a:uFill>
                  <a:solidFill>
                    <a:srgbClr val="000000"/>
                  </a:solidFill>
                </a:uFill>
                <a:latin typeface="Helvetica Neue"/>
                <a:ea typeface="Helvetica Neue"/>
                <a:cs typeface="Helvetica Neue"/>
              </a:rPr>
              <a:t>addiction</a:t>
            </a:r>
            <a:r>
              <a:rPr lang="en-US" sz="1400" dirty="0">
                <a:ln>
                  <a:noFill/>
                </a:ln>
                <a:solidFill>
                  <a:srgbClr val="FF2600">
                    <a:alpha val="84707"/>
                  </a:srgbClr>
                </a:solidFill>
                <a:effectLst/>
                <a:uFill>
                  <a:solidFill>
                    <a:srgbClr val="000000"/>
                  </a:solidFill>
                </a:uFill>
                <a:latin typeface="Helvetica Neue"/>
                <a:ea typeface="Helvetica Neue"/>
                <a:cs typeface="Helvetica Neue"/>
              </a:rPr>
              <a:t> </a:t>
            </a:r>
            <a:r>
              <a:rPr lang="en-US" sz="1400" dirty="0">
                <a:ln>
                  <a:noFill/>
                </a:ln>
                <a:solidFill>
                  <a:srgbClr val="000000">
                    <a:alpha val="84707"/>
                  </a:srgbClr>
                </a:solidFill>
                <a:effectLst/>
                <a:uFill>
                  <a:solidFill>
                    <a:srgbClr val="000000"/>
                  </a:solidFill>
                </a:uFill>
                <a:latin typeface="Helvetica Neue"/>
                <a:ea typeface="Helvetica Neue"/>
                <a:cs typeface="Helvetica Neue"/>
              </a:rPr>
              <a:t>treatment; to housing, vocational, harm reduction, and recovery support services; and to </a:t>
            </a:r>
            <a:r>
              <a:rPr lang="en-US" sz="1400" u="sng" dirty="0">
                <a:ln>
                  <a:noFill/>
                </a:ln>
                <a:solidFill>
                  <a:srgbClr val="FF2600">
                    <a:alpha val="84707"/>
                  </a:srgbClr>
                </a:solidFill>
                <a:effectLst/>
                <a:uFill>
                  <a:solidFill>
                    <a:srgbClr val="D13338"/>
                  </a:solidFill>
                </a:uFill>
                <a:latin typeface="Helvetica Neue"/>
                <a:ea typeface="Helvetica Neue"/>
                <a:cs typeface="Helvetica Neue"/>
              </a:rPr>
              <a:t>safe consumption facilities </a:t>
            </a:r>
            <a:r>
              <a:rPr lang="en-US" sz="1400" strike="sngStrike" dirty="0">
                <a:ln>
                  <a:noFill/>
                </a:ln>
                <a:solidFill>
                  <a:srgbClr val="FF2600">
                    <a:alpha val="84707"/>
                  </a:srgbClr>
                </a:solidFill>
                <a:effectLst/>
                <a:uFill>
                  <a:solidFill>
                    <a:srgbClr val="000000"/>
                  </a:solidFill>
                </a:uFill>
                <a:latin typeface="Helvetica Neue"/>
                <a:ea typeface="Helvetica Neue"/>
                <a:cs typeface="Helvetica Neue"/>
              </a:rPr>
              <a:t>overdose prevention sites </a:t>
            </a:r>
            <a:r>
              <a:rPr lang="en-US" sz="1400" dirty="0">
                <a:ln>
                  <a:noFill/>
                </a:ln>
                <a:solidFill>
                  <a:srgbClr val="000000">
                    <a:alpha val="84707"/>
                  </a:srgbClr>
                </a:solidFill>
                <a:effectLst/>
                <a:uFill>
                  <a:solidFill>
                    <a:srgbClr val="000000"/>
                  </a:solidFill>
                </a:uFill>
                <a:latin typeface="Helvetica Neue"/>
                <a:ea typeface="Helvetica Neue"/>
                <a:cs typeface="Helvetica Neue"/>
              </a:rPr>
              <a:t>and syringe service programs.  </a:t>
            </a:r>
          </a:p>
        </p:txBody>
      </p:sp>
    </p:spTree>
    <p:extLst>
      <p:ext uri="{BB962C8B-B14F-4D97-AF65-F5344CB8AC3E}">
        <p14:creationId xmlns:p14="http://schemas.microsoft.com/office/powerpoint/2010/main" val="3644963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1">
            <a:extLst>
              <a:ext uri="{FF2B5EF4-FFF2-40B4-BE49-F238E27FC236}">
                <a16:creationId xmlns:a16="http://schemas.microsoft.com/office/drawing/2014/main" id="{0C1C145F-7134-4D92-905F-64C6289F020E}"/>
              </a:ext>
            </a:extLst>
          </p:cNvPr>
          <p:cNvSpPr>
            <a:spLocks noGrp="1"/>
          </p:cNvSpPr>
          <p:nvPr>
            <p:ph type="body" idx="1"/>
          </p:nvPr>
        </p:nvSpPr>
        <p:spPr>
          <a:xfrm>
            <a:off x="416790" y="1678447"/>
            <a:ext cx="10661304" cy="984885"/>
          </a:xfrm>
        </p:spPr>
        <p:txBody>
          <a:bodyPr/>
          <a:lstStyle/>
          <a:p>
            <a:r>
              <a:rPr lang="en-US" sz="2200" b="1" u="sng" dirty="0"/>
              <a:t>2014 </a:t>
            </a:r>
            <a:r>
              <a:rPr lang="en-US" sz="2000" b="1" u="sng" dirty="0"/>
              <a:t>Patient-Centered Care of People Who </a:t>
            </a:r>
            <a:r>
              <a:rPr lang="en-US" sz="2000" b="1" u="sng" strike="sngStrike" dirty="0">
                <a:solidFill>
                  <a:srgbClr val="FF0000"/>
                </a:solidFill>
              </a:rPr>
              <a:t>Inject</a:t>
            </a:r>
            <a:r>
              <a:rPr lang="en-US" sz="2000" b="1" u="sng" dirty="0">
                <a:solidFill>
                  <a:srgbClr val="FF0000"/>
                </a:solidFill>
              </a:rPr>
              <a:t> Use </a:t>
            </a:r>
            <a:r>
              <a:rPr lang="en-US" sz="2000" b="1" u="sng" dirty="0"/>
              <a:t>Non-Medically Sanctioned Psychotropic or Psychoactive Substances</a:t>
            </a:r>
          </a:p>
          <a:p>
            <a:endParaRPr lang="en-US" sz="2200" b="1" u="sng" dirty="0"/>
          </a:p>
        </p:txBody>
      </p:sp>
      <p:sp>
        <p:nvSpPr>
          <p:cNvPr id="10" name="Slide Number Placeholder 2">
            <a:extLst>
              <a:ext uri="{FF2B5EF4-FFF2-40B4-BE49-F238E27FC236}">
                <a16:creationId xmlns:a16="http://schemas.microsoft.com/office/drawing/2014/main" id="{A44FC839-6185-4853-AFFD-0BAED2CB63AC}"/>
              </a:ext>
            </a:extLst>
          </p:cNvPr>
          <p:cNvSpPr>
            <a:spLocks noGrp="1"/>
          </p:cNvSpPr>
          <p:nvPr>
            <p:ph type="sldNum" sz="quarter" idx="7"/>
          </p:nvPr>
        </p:nvSpPr>
        <p:spPr>
          <a:xfrm>
            <a:off x="11480957" y="6400800"/>
            <a:ext cx="266543" cy="184666"/>
          </a:xfrm>
        </p:spPr>
        <p:txBody>
          <a:bodyPr/>
          <a:lstStyle/>
          <a:p>
            <a:pPr marL="38100">
              <a:spcBef>
                <a:spcPts val="10"/>
              </a:spcBef>
            </a:pPr>
            <a:fld id="{81D60167-4931-47E6-BA6A-407CBD079E47}" type="slidenum">
              <a:rPr lang="en-US" dirty="0"/>
              <a:pPr marL="38100">
                <a:spcBef>
                  <a:spcPts val="10"/>
                </a:spcBef>
              </a:pPr>
              <a:t>43</a:t>
            </a:fld>
            <a:endParaRPr lang="en-US"/>
          </a:p>
        </p:txBody>
      </p:sp>
      <p:sp>
        <p:nvSpPr>
          <p:cNvPr id="3" name="Content Placeholder 2">
            <a:extLst>
              <a:ext uri="{FF2B5EF4-FFF2-40B4-BE49-F238E27FC236}">
                <a16:creationId xmlns:a16="http://schemas.microsoft.com/office/drawing/2014/main" id="{49C190A1-CBF2-47ED-914E-1D8F892211C6}"/>
              </a:ext>
            </a:extLst>
          </p:cNvPr>
          <p:cNvSpPr>
            <a:spLocks noGrp="1"/>
          </p:cNvSpPr>
          <p:nvPr>
            <p:ph type="body" sz="quarter" idx="10"/>
          </p:nvPr>
        </p:nvSpPr>
        <p:spPr>
          <a:xfrm>
            <a:off x="419099" y="2455584"/>
            <a:ext cx="11648209" cy="677108"/>
          </a:xfrm>
        </p:spPr>
        <p:txBody>
          <a:bodyPr wrap="square" numCol="1">
            <a:noAutofit/>
          </a:bodyPr>
          <a:lstStyle/>
          <a:p>
            <a:pPr marL="0" marR="0">
              <a:lnSpc>
                <a:spcPts val="24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lang="en-US" sz="1800" b="1" dirty="0">
                <a:solidFill>
                  <a:srgbClr val="312B7E"/>
                </a:solidFill>
              </a:rPr>
              <a:t>Introduced by </a:t>
            </a:r>
            <a:r>
              <a:rPr lang="en-US" sz="1800" b="1" u="sng" dirty="0">
                <a:solidFill>
                  <a:srgbClr val="312B7E"/>
                </a:solidFill>
                <a:effectLst/>
                <a:latin typeface="+mj-lt"/>
                <a:ea typeface="Times New Roman" panose="02020603050405020304" pitchFamily="18" charset="0"/>
              </a:rPr>
              <a:t>Molly Nichols, on behalf of APhA-APPM (PPCA SIG)</a:t>
            </a:r>
            <a:endParaRPr lang="en-US" sz="1800" b="1" u="sng" dirty="0">
              <a:solidFill>
                <a:srgbClr val="312B7E"/>
              </a:solidFill>
              <a:latin typeface="+mj-lt"/>
              <a:ea typeface="Times New Roman" panose="02020603050405020304" pitchFamily="18" charset="0"/>
            </a:endParaRPr>
          </a:p>
          <a:p>
            <a:pPr marL="34290">
              <a:spcBef>
                <a:spcPts val="0"/>
              </a:spcBef>
            </a:pPr>
            <a:r>
              <a:rPr lang="en-US" sz="2000" b="1" dirty="0">
                <a:latin typeface="+mj-lt"/>
              </a:rPr>
              <a:t>Motion: </a:t>
            </a:r>
            <a:r>
              <a:rPr lang="en-US" sz="1800" dirty="0">
                <a:latin typeface="+mj-lt"/>
              </a:rPr>
              <a:t>To adopt the following policy statements as amended and part of the existing policy</a:t>
            </a:r>
            <a:endParaRPr lang="en-US" sz="1050" dirty="0">
              <a:latin typeface="+mj-lt"/>
            </a:endParaRPr>
          </a:p>
          <a:p>
            <a:pPr marL="491490" indent="-457200">
              <a:spcBef>
                <a:spcPts val="0"/>
              </a:spcBef>
              <a:buAutoNum type="arabicPeriod"/>
            </a:pPr>
            <a:endParaRPr lang="en-US" sz="2200" dirty="0"/>
          </a:p>
        </p:txBody>
      </p:sp>
      <p:sp>
        <p:nvSpPr>
          <p:cNvPr id="2" name="Title 1">
            <a:extLst>
              <a:ext uri="{FF2B5EF4-FFF2-40B4-BE49-F238E27FC236}">
                <a16:creationId xmlns:a16="http://schemas.microsoft.com/office/drawing/2014/main" id="{9D73F089-1DA4-4F31-B582-5EE247AC10D2}"/>
              </a:ext>
            </a:extLst>
          </p:cNvPr>
          <p:cNvSpPr>
            <a:spLocks noGrp="1"/>
          </p:cNvSpPr>
          <p:nvPr>
            <p:ph type="title"/>
          </p:nvPr>
        </p:nvSpPr>
        <p:spPr>
          <a:xfrm>
            <a:off x="444500" y="901311"/>
            <a:ext cx="6691086" cy="777136"/>
          </a:xfrm>
        </p:spPr>
        <p:txBody>
          <a:bodyPr anchor="t">
            <a:normAutofit/>
          </a:bodyPr>
          <a:lstStyle/>
          <a:p>
            <a:pPr>
              <a:lnSpc>
                <a:spcPct val="90000"/>
              </a:lnSpc>
            </a:pPr>
            <a:r>
              <a:rPr lang="en-US" sz="4800" dirty="0"/>
              <a:t>New Business Item #10</a:t>
            </a:r>
          </a:p>
        </p:txBody>
      </p:sp>
      <p:sp>
        <p:nvSpPr>
          <p:cNvPr id="5" name="TextBox 4">
            <a:extLst>
              <a:ext uri="{FF2B5EF4-FFF2-40B4-BE49-F238E27FC236}">
                <a16:creationId xmlns:a16="http://schemas.microsoft.com/office/drawing/2014/main" id="{809EAD5A-C477-F15E-9F07-6DA6A085FFD9}"/>
              </a:ext>
            </a:extLst>
          </p:cNvPr>
          <p:cNvSpPr txBox="1"/>
          <p:nvPr/>
        </p:nvSpPr>
        <p:spPr>
          <a:xfrm>
            <a:off x="308108" y="3261479"/>
            <a:ext cx="11439392" cy="3323987"/>
          </a:xfrm>
          <a:prstGeom prst="rect">
            <a:avLst/>
          </a:prstGeom>
          <a:noFill/>
        </p:spPr>
        <p:txBody>
          <a:bodyPr wrap="square">
            <a:spAutoFit/>
          </a:bodyPr>
          <a:lstStyle/>
          <a:p>
            <a:pPr marL="3429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0" cap="none" spc="0" normalizeH="0" baseline="0" noProof="0" dirty="0">
                <a:ln>
                  <a:noFill/>
                </a:ln>
                <a:solidFill>
                  <a:prstClr val="black"/>
                </a:solidFill>
                <a:effectLst/>
                <a:uLnTx/>
                <a:uFillTx/>
                <a:latin typeface="Arial" panose="020B0604020202020204"/>
                <a:ea typeface="Roboto Light" panose="02000000000000000000"/>
                <a:cs typeface="+mn-cs"/>
              </a:rPr>
              <a:t>Related Policy </a:t>
            </a:r>
            <a:r>
              <a:rPr kumimoji="0" lang="en-US" sz="2200" b="0" i="0" u="none" strike="noStrike" kern="0" cap="none" spc="0" normalizeH="0" baseline="0" noProof="0" dirty="0">
                <a:ln>
                  <a:noFill/>
                </a:ln>
                <a:solidFill>
                  <a:prstClr val="black"/>
                </a:solidFill>
                <a:effectLst/>
                <a:uLnTx/>
                <a:uFillTx/>
                <a:latin typeface="Arial" panose="020B0604020202020204"/>
                <a:ea typeface="Roboto Light" panose="02000000000000000000"/>
                <a:cs typeface="+mn-cs"/>
              </a:rPr>
              <a:t>(</a:t>
            </a:r>
            <a:r>
              <a:rPr kumimoji="0" lang="en-US" sz="2200" b="0" i="1" u="none" strike="noStrike" kern="0" cap="none" spc="0" normalizeH="0" baseline="0" noProof="0" dirty="0">
                <a:ln>
                  <a:noFill/>
                </a:ln>
                <a:solidFill>
                  <a:prstClr val="black"/>
                </a:solidFill>
                <a:effectLst/>
                <a:uLnTx/>
                <a:uFillTx/>
                <a:latin typeface="Arial" panose="020B0604020202020204"/>
                <a:ea typeface="Roboto Light" panose="02000000000000000000"/>
                <a:cs typeface="+mn-cs"/>
              </a:rPr>
              <a:t>see NBI for full list</a:t>
            </a:r>
            <a:r>
              <a:rPr kumimoji="0" lang="en-US" sz="2200" b="0" i="0" u="none" strike="noStrike" kern="0" cap="none" spc="0" normalizeH="0" baseline="0" noProof="0" dirty="0">
                <a:ln>
                  <a:noFill/>
                </a:ln>
                <a:solidFill>
                  <a:prstClr val="black"/>
                </a:solidFill>
                <a:effectLst/>
                <a:uLnTx/>
                <a:uFillTx/>
                <a:latin typeface="Arial" panose="020B0604020202020204"/>
                <a:ea typeface="Roboto Light" panose="02000000000000000000"/>
                <a:cs typeface="+mn-cs"/>
              </a:rPr>
              <a:t>)</a:t>
            </a:r>
            <a:r>
              <a:rPr kumimoji="0" lang="en-US" sz="2200" b="1" i="0" u="none" strike="noStrike" kern="0" cap="none" spc="0" normalizeH="0" baseline="0" noProof="0" dirty="0">
                <a:ln>
                  <a:noFill/>
                </a:ln>
                <a:solidFill>
                  <a:prstClr val="black"/>
                </a:solidFill>
                <a:effectLst/>
                <a:uLnTx/>
                <a:uFillTx/>
                <a:latin typeface="Arial" panose="020B0604020202020204"/>
                <a:ea typeface="Roboto Light" panose="02000000000000000000"/>
                <a:cs typeface="+mn-cs"/>
              </a:rPr>
              <a:t>:</a:t>
            </a:r>
          </a:p>
          <a:p>
            <a:pPr marL="3429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dirty="0">
                <a:ln>
                  <a:noFill/>
                </a:ln>
                <a:solidFill>
                  <a:prstClr val="black"/>
                </a:solidFill>
                <a:effectLst/>
                <a:uLnTx/>
                <a:uFillTx/>
                <a:latin typeface="Arial" panose="020B0604020202020204"/>
                <a:ea typeface="Roboto Light" panose="02000000000000000000"/>
                <a:cs typeface="+mn-cs"/>
              </a:rPr>
              <a:t>2018 Efforts to Reduce the Stigma Associated with Mental Health Disorders or Diseases </a:t>
            </a:r>
          </a:p>
          <a:p>
            <a:pPr marL="3429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prstClr val="black"/>
              </a:solidFill>
              <a:effectLst/>
              <a:uLnTx/>
              <a:uFillTx/>
              <a:latin typeface="Arial" panose="020B0604020202020204"/>
              <a:ea typeface="Roboto Light" panose="02000000000000000000"/>
              <a:cs typeface="+mn-cs"/>
            </a:endParaRPr>
          </a:p>
          <a:p>
            <a:pPr marL="3429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0" cap="none" spc="0" normalizeH="0" baseline="0" noProof="0" dirty="0">
                <a:ln>
                  <a:noFill/>
                </a:ln>
                <a:solidFill>
                  <a:prstClr val="black"/>
                </a:solidFill>
                <a:effectLst/>
                <a:uLnTx/>
                <a:uFillTx/>
                <a:latin typeface="Arial" panose="020B0604020202020204"/>
                <a:ea typeface="Roboto Light" panose="02000000000000000000"/>
                <a:cs typeface="+mn-cs"/>
              </a:rPr>
              <a:t>Background Summary:</a:t>
            </a:r>
          </a:p>
          <a:p>
            <a:pPr marL="3429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dirty="0">
                <a:ln>
                  <a:noFill/>
                </a:ln>
                <a:solidFill>
                  <a:prstClr val="black"/>
                </a:solidFill>
                <a:effectLst/>
                <a:uLnTx/>
                <a:uFillTx/>
                <a:latin typeface="Arial" panose="020B0604020202020204"/>
                <a:ea typeface="Times New Roman" panose="02020603050405020304" pitchFamily="18" charset="0"/>
                <a:cs typeface="+mn-cs"/>
              </a:rPr>
              <a:t>The language in these policies was reviewed and updated based on the APhA Pharmacists’ Role in Reducing Stigma Surrounding Opioid Use Disorder (OUD) fact sheet (link here). The goal of this NBI is to update potentially stigmatizing language in existing APhA policies to reflect currently recommend language in OUD and, more broadly, substance use disorders (SUDs). The SIG hopes that by revising this policy language we will reduce indirect exposures to, and influences of, stigma in the profession.</a:t>
            </a:r>
            <a:endParaRPr kumimoji="0" lang="en-US" sz="2200" b="0" i="0" u="none" strike="noStrike" kern="0" cap="none" spc="0" normalizeH="0" baseline="0" noProof="0" dirty="0">
              <a:ln>
                <a:noFill/>
              </a:ln>
              <a:solidFill>
                <a:prstClr val="black"/>
              </a:solidFill>
              <a:effectLst/>
              <a:uLnTx/>
              <a:uFillTx/>
              <a:latin typeface="Arial" panose="020B0604020202020204"/>
              <a:ea typeface="Roboto Light" panose="02000000000000000000"/>
              <a:cs typeface="+mn-cs"/>
            </a:endParaRPr>
          </a:p>
        </p:txBody>
      </p:sp>
    </p:spTree>
    <p:extLst>
      <p:ext uri="{BB962C8B-B14F-4D97-AF65-F5344CB8AC3E}">
        <p14:creationId xmlns:p14="http://schemas.microsoft.com/office/powerpoint/2010/main" val="3121450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1">
            <a:extLst>
              <a:ext uri="{FF2B5EF4-FFF2-40B4-BE49-F238E27FC236}">
                <a16:creationId xmlns:a16="http://schemas.microsoft.com/office/drawing/2014/main" id="{0C1C145F-7134-4D92-905F-64C6289F020E}"/>
              </a:ext>
            </a:extLst>
          </p:cNvPr>
          <p:cNvSpPr>
            <a:spLocks noGrp="1"/>
          </p:cNvSpPr>
          <p:nvPr>
            <p:ph type="body" idx="1"/>
          </p:nvPr>
        </p:nvSpPr>
        <p:spPr>
          <a:xfrm>
            <a:off x="416790" y="1678447"/>
            <a:ext cx="10661304" cy="984885"/>
          </a:xfrm>
        </p:spPr>
        <p:txBody>
          <a:bodyPr/>
          <a:lstStyle/>
          <a:p>
            <a:r>
              <a:rPr lang="en-US" sz="2200" b="1" u="sng" dirty="0"/>
              <a:t>2014 </a:t>
            </a:r>
            <a:r>
              <a:rPr lang="en-US" sz="2000" b="1" u="sng" dirty="0"/>
              <a:t>Patient-Centered Care of People Who </a:t>
            </a:r>
            <a:r>
              <a:rPr lang="en-US" sz="2000" b="1" u="sng" strike="sngStrike" dirty="0">
                <a:solidFill>
                  <a:srgbClr val="FF0000"/>
                </a:solidFill>
              </a:rPr>
              <a:t>Inject</a:t>
            </a:r>
            <a:r>
              <a:rPr lang="en-US" sz="2000" b="1" u="sng" dirty="0">
                <a:solidFill>
                  <a:srgbClr val="FF0000"/>
                </a:solidFill>
              </a:rPr>
              <a:t> Use </a:t>
            </a:r>
            <a:r>
              <a:rPr lang="en-US" sz="2000" b="1" u="sng" dirty="0"/>
              <a:t>Non-Medically Sanctioned Psychotropic or Psychoactive Substances</a:t>
            </a:r>
          </a:p>
          <a:p>
            <a:endParaRPr lang="en-US" sz="2200" b="1" u="sng" dirty="0"/>
          </a:p>
        </p:txBody>
      </p:sp>
      <p:sp>
        <p:nvSpPr>
          <p:cNvPr id="10" name="Slide Number Placeholder 2">
            <a:extLst>
              <a:ext uri="{FF2B5EF4-FFF2-40B4-BE49-F238E27FC236}">
                <a16:creationId xmlns:a16="http://schemas.microsoft.com/office/drawing/2014/main" id="{A44FC839-6185-4853-AFFD-0BAED2CB63AC}"/>
              </a:ext>
            </a:extLst>
          </p:cNvPr>
          <p:cNvSpPr>
            <a:spLocks noGrp="1"/>
          </p:cNvSpPr>
          <p:nvPr>
            <p:ph type="sldNum" sz="quarter" idx="7"/>
          </p:nvPr>
        </p:nvSpPr>
        <p:spPr>
          <a:xfrm>
            <a:off x="11480957" y="6400800"/>
            <a:ext cx="266543" cy="184666"/>
          </a:xfrm>
        </p:spPr>
        <p:txBody>
          <a:bodyPr/>
          <a:lstStyle/>
          <a:p>
            <a:pPr marL="38100">
              <a:spcBef>
                <a:spcPts val="10"/>
              </a:spcBef>
            </a:pPr>
            <a:fld id="{81D60167-4931-47E6-BA6A-407CBD079E47}" type="slidenum">
              <a:rPr lang="en-US" dirty="0"/>
              <a:pPr marL="38100">
                <a:spcBef>
                  <a:spcPts val="10"/>
                </a:spcBef>
              </a:pPr>
              <a:t>44</a:t>
            </a:fld>
            <a:endParaRPr lang="en-US"/>
          </a:p>
        </p:txBody>
      </p:sp>
      <p:sp>
        <p:nvSpPr>
          <p:cNvPr id="3" name="Content Placeholder 2">
            <a:extLst>
              <a:ext uri="{FF2B5EF4-FFF2-40B4-BE49-F238E27FC236}">
                <a16:creationId xmlns:a16="http://schemas.microsoft.com/office/drawing/2014/main" id="{49C190A1-CBF2-47ED-914E-1D8F892211C6}"/>
              </a:ext>
            </a:extLst>
          </p:cNvPr>
          <p:cNvSpPr>
            <a:spLocks noGrp="1"/>
          </p:cNvSpPr>
          <p:nvPr>
            <p:ph type="body" sz="quarter" idx="10"/>
          </p:nvPr>
        </p:nvSpPr>
        <p:spPr>
          <a:xfrm>
            <a:off x="419099" y="2455584"/>
            <a:ext cx="11648209" cy="677108"/>
          </a:xfrm>
        </p:spPr>
        <p:txBody>
          <a:bodyPr wrap="square" numCol="1">
            <a:noAutofit/>
          </a:bodyPr>
          <a:lstStyle/>
          <a:p>
            <a:pPr marL="0" marR="0">
              <a:lnSpc>
                <a:spcPts val="24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lang="en-US" sz="1800" b="1" dirty="0">
                <a:solidFill>
                  <a:srgbClr val="312B7E"/>
                </a:solidFill>
              </a:rPr>
              <a:t>Introduced by </a:t>
            </a:r>
            <a:r>
              <a:rPr lang="en-US" sz="1800" b="1" u="sng" dirty="0">
                <a:solidFill>
                  <a:srgbClr val="312B7E"/>
                </a:solidFill>
                <a:effectLst/>
                <a:latin typeface="+mj-lt"/>
                <a:ea typeface="Times New Roman" panose="02020603050405020304" pitchFamily="18" charset="0"/>
              </a:rPr>
              <a:t>Molly Nichols, on behalf of APhA-APPM (PPCA SIG)</a:t>
            </a:r>
            <a:endParaRPr lang="en-US" sz="1800" b="1" u="sng" dirty="0">
              <a:solidFill>
                <a:srgbClr val="312B7E"/>
              </a:solidFill>
              <a:latin typeface="+mj-lt"/>
              <a:ea typeface="Times New Roman" panose="02020603050405020304" pitchFamily="18" charset="0"/>
            </a:endParaRPr>
          </a:p>
          <a:p>
            <a:pPr marL="34290">
              <a:spcBef>
                <a:spcPts val="0"/>
              </a:spcBef>
            </a:pPr>
            <a:r>
              <a:rPr lang="en-US" sz="2000" b="1" dirty="0">
                <a:latin typeface="+mj-lt"/>
              </a:rPr>
              <a:t>Motion: </a:t>
            </a:r>
            <a:r>
              <a:rPr lang="en-US" sz="1800" dirty="0">
                <a:latin typeface="+mj-lt"/>
              </a:rPr>
              <a:t>To adopt the following policy statements as amended and part of the existing policy</a:t>
            </a:r>
            <a:endParaRPr lang="en-US" sz="1100" dirty="0">
              <a:latin typeface="+mj-lt"/>
            </a:endParaRPr>
          </a:p>
          <a:p>
            <a:pPr marL="491490" indent="-457200">
              <a:spcBef>
                <a:spcPts val="0"/>
              </a:spcBef>
              <a:buAutoNum type="arabicPeriod"/>
            </a:pPr>
            <a:endParaRPr lang="en-US" sz="2200" dirty="0"/>
          </a:p>
        </p:txBody>
      </p:sp>
      <p:sp>
        <p:nvSpPr>
          <p:cNvPr id="2" name="Title 1">
            <a:extLst>
              <a:ext uri="{FF2B5EF4-FFF2-40B4-BE49-F238E27FC236}">
                <a16:creationId xmlns:a16="http://schemas.microsoft.com/office/drawing/2014/main" id="{9D73F089-1DA4-4F31-B582-5EE247AC10D2}"/>
              </a:ext>
            </a:extLst>
          </p:cNvPr>
          <p:cNvSpPr>
            <a:spLocks noGrp="1"/>
          </p:cNvSpPr>
          <p:nvPr>
            <p:ph type="title"/>
          </p:nvPr>
        </p:nvSpPr>
        <p:spPr>
          <a:xfrm>
            <a:off x="444500" y="901311"/>
            <a:ext cx="6691086" cy="777136"/>
          </a:xfrm>
        </p:spPr>
        <p:txBody>
          <a:bodyPr anchor="t">
            <a:normAutofit/>
          </a:bodyPr>
          <a:lstStyle/>
          <a:p>
            <a:pPr>
              <a:lnSpc>
                <a:spcPct val="90000"/>
              </a:lnSpc>
            </a:pPr>
            <a:r>
              <a:rPr lang="en-US" sz="4800" dirty="0"/>
              <a:t>New Business Item #10</a:t>
            </a:r>
          </a:p>
        </p:txBody>
      </p:sp>
      <p:sp>
        <p:nvSpPr>
          <p:cNvPr id="5" name="TextBox 4">
            <a:extLst>
              <a:ext uri="{FF2B5EF4-FFF2-40B4-BE49-F238E27FC236}">
                <a16:creationId xmlns:a16="http://schemas.microsoft.com/office/drawing/2014/main" id="{809EAD5A-C477-F15E-9F07-6DA6A085FFD9}"/>
              </a:ext>
            </a:extLst>
          </p:cNvPr>
          <p:cNvSpPr txBox="1"/>
          <p:nvPr/>
        </p:nvSpPr>
        <p:spPr>
          <a:xfrm>
            <a:off x="41565" y="3140296"/>
            <a:ext cx="11804072" cy="3539430"/>
          </a:xfrm>
          <a:prstGeom prst="rect">
            <a:avLst/>
          </a:prstGeom>
          <a:noFill/>
        </p:spPr>
        <p:txBody>
          <a:bodyPr wrap="square">
            <a:spAutoFit/>
          </a:bodyPr>
          <a:lstStyle/>
          <a:p>
            <a:pPr marL="628650" marR="342900" indent="-342900">
              <a:spcBef>
                <a:spcPts val="0"/>
              </a:spcBef>
              <a:spcAft>
                <a:spcPts val="0"/>
              </a:spcAft>
              <a:buFont typeface="+mj-lt"/>
              <a:buAutoNum type="arabicPeriod"/>
            </a:pPr>
            <a:r>
              <a:rPr lang="en-US" sz="1400" dirty="0">
                <a:ln>
                  <a:noFill/>
                </a:ln>
                <a:solidFill>
                  <a:srgbClr val="000000">
                    <a:alpha val="84707"/>
                  </a:srgbClr>
                </a:solidFill>
                <a:effectLst/>
                <a:uFill>
                  <a:solidFill>
                    <a:srgbClr val="000000"/>
                  </a:solidFill>
                </a:uFill>
                <a:latin typeface="Helvetica Neue"/>
                <a:ea typeface="Helvetica Neue"/>
                <a:cs typeface="Helvetica Neue"/>
              </a:rPr>
              <a:t>APhA encourages state legislatures and boards of pharmacy to revise laws and regulations to support the patient-centered care of people who </a:t>
            </a:r>
            <a:r>
              <a:rPr lang="en-US" sz="1400" u="sng" dirty="0">
                <a:ln>
                  <a:noFill/>
                </a:ln>
                <a:solidFill>
                  <a:srgbClr val="FF2600">
                    <a:alpha val="84707"/>
                  </a:srgbClr>
                </a:solidFill>
                <a:effectLst/>
                <a:uFill>
                  <a:solidFill>
                    <a:srgbClr val="D13338"/>
                  </a:solidFill>
                </a:uFill>
                <a:latin typeface="Helvetica Neue"/>
                <a:ea typeface="Helvetica Neue"/>
                <a:cs typeface="Helvetica Neue"/>
              </a:rPr>
              <a:t>use </a:t>
            </a:r>
            <a:r>
              <a:rPr lang="en-US" sz="1400" strike="sngStrike" dirty="0">
                <a:ln>
                  <a:noFill/>
                </a:ln>
                <a:solidFill>
                  <a:srgbClr val="FF2600">
                    <a:alpha val="84707"/>
                  </a:srgbClr>
                </a:solidFill>
                <a:effectLst/>
                <a:uFill>
                  <a:solidFill>
                    <a:srgbClr val="000000"/>
                  </a:solidFill>
                </a:uFill>
                <a:latin typeface="Helvetica Neue"/>
                <a:ea typeface="Helvetica Neue"/>
                <a:cs typeface="Helvetica Neue"/>
              </a:rPr>
              <a:t>inject</a:t>
            </a:r>
            <a:r>
              <a:rPr lang="en-US" sz="1400" dirty="0">
                <a:ln>
                  <a:noFill/>
                </a:ln>
                <a:solidFill>
                  <a:srgbClr val="000000">
                    <a:alpha val="84707"/>
                  </a:srgbClr>
                </a:solidFill>
                <a:effectLst/>
                <a:uFill>
                  <a:solidFill>
                    <a:srgbClr val="000000"/>
                  </a:solidFill>
                </a:uFill>
                <a:latin typeface="Helvetica Neue"/>
                <a:ea typeface="Helvetica Neue"/>
                <a:cs typeface="Helvetica Neue"/>
              </a:rPr>
              <a:t> non-medically sanctioned psychotropic or psychoactive substances. </a:t>
            </a:r>
          </a:p>
          <a:p>
            <a:pPr marL="628650" marR="342900" indent="-342900">
              <a:spcBef>
                <a:spcPts val="0"/>
              </a:spcBef>
              <a:spcAft>
                <a:spcPts val="0"/>
              </a:spcAft>
              <a:buFont typeface="+mj-lt"/>
              <a:buAutoNum type="arabicPeriod"/>
            </a:pPr>
            <a:r>
              <a:rPr lang="en-US" sz="1400" dirty="0">
                <a:ln>
                  <a:noFill/>
                </a:ln>
                <a:solidFill>
                  <a:srgbClr val="000000">
                    <a:alpha val="84707"/>
                  </a:srgbClr>
                </a:solidFill>
                <a:effectLst/>
                <a:uFill>
                  <a:solidFill>
                    <a:srgbClr val="000000"/>
                  </a:solidFill>
                </a:uFill>
                <a:latin typeface="Helvetica Neue"/>
                <a:ea typeface="Helvetica Neue"/>
                <a:cs typeface="Helvetica Neue"/>
              </a:rPr>
              <a:t>To reduce the consequences of stigma associated with </a:t>
            </a:r>
            <a:r>
              <a:rPr lang="en-US" sz="1400" strike="sngStrike" dirty="0">
                <a:ln>
                  <a:noFill/>
                </a:ln>
                <a:solidFill>
                  <a:srgbClr val="FF2600">
                    <a:alpha val="84707"/>
                  </a:srgbClr>
                </a:solidFill>
                <a:effectLst/>
                <a:uFill>
                  <a:solidFill>
                    <a:srgbClr val="000000"/>
                  </a:solidFill>
                </a:uFill>
                <a:latin typeface="Helvetica Neue"/>
                <a:ea typeface="Helvetica Neue"/>
                <a:cs typeface="Helvetica Neue"/>
              </a:rPr>
              <a:t>injection</a:t>
            </a:r>
            <a:r>
              <a:rPr lang="en-US" sz="1400" strike="sngStrike" dirty="0">
                <a:ln>
                  <a:noFill/>
                </a:ln>
                <a:solidFill>
                  <a:srgbClr val="D13438">
                    <a:alpha val="84707"/>
                  </a:srgbClr>
                </a:solidFill>
                <a:effectLst/>
                <a:uFill>
                  <a:solidFill>
                    <a:srgbClr val="000000"/>
                  </a:solidFill>
                </a:uFill>
                <a:latin typeface="Helvetica Neue"/>
                <a:ea typeface="Helvetica Neue"/>
                <a:cs typeface="Helvetica Neue"/>
              </a:rPr>
              <a:t> </a:t>
            </a:r>
            <a:r>
              <a:rPr lang="en-US" sz="1400" dirty="0">
                <a:ln>
                  <a:noFill/>
                </a:ln>
                <a:solidFill>
                  <a:srgbClr val="000000">
                    <a:alpha val="84707"/>
                  </a:srgbClr>
                </a:solidFill>
                <a:effectLst/>
                <a:uFill>
                  <a:solidFill>
                    <a:srgbClr val="000000"/>
                  </a:solidFill>
                </a:uFill>
                <a:latin typeface="Helvetica Neue"/>
                <a:ea typeface="Helvetica Neue"/>
                <a:cs typeface="Helvetica Neue"/>
              </a:rPr>
              <a:t>drug use, APhA supports the expansion of interprofessional harm reduction education in the curriculum of schools and colleges of pharmacy, postgraduate training, and continuing professional development programs. </a:t>
            </a:r>
          </a:p>
          <a:p>
            <a:pPr marL="628650" marR="342900" indent="-342900">
              <a:spcBef>
                <a:spcPts val="0"/>
              </a:spcBef>
              <a:spcAft>
                <a:spcPts val="0"/>
              </a:spcAft>
              <a:buFont typeface="+mj-lt"/>
              <a:buAutoNum type="arabicPeriod"/>
            </a:pPr>
            <a:r>
              <a:rPr lang="en-US" sz="1400" dirty="0">
                <a:ln>
                  <a:noFill/>
                </a:ln>
                <a:solidFill>
                  <a:srgbClr val="000000">
                    <a:alpha val="84707"/>
                  </a:srgbClr>
                </a:solidFill>
                <a:effectLst/>
                <a:uFill>
                  <a:solidFill>
                    <a:srgbClr val="000000"/>
                  </a:solidFill>
                </a:uFill>
                <a:latin typeface="Helvetica Neue"/>
                <a:ea typeface="Helvetica Neue"/>
                <a:cs typeface="Helvetica Neue"/>
              </a:rPr>
              <a:t>APhA encourages pharmacists to initiate, sustain, and integrate evidence-based harm reduction principles and programs into their practice to optimize the health of people who </a:t>
            </a:r>
            <a:r>
              <a:rPr lang="en-US" sz="1400" u="sng" dirty="0">
                <a:ln>
                  <a:noFill/>
                </a:ln>
                <a:solidFill>
                  <a:srgbClr val="FF2600">
                    <a:alpha val="84707"/>
                  </a:srgbClr>
                </a:solidFill>
                <a:effectLst/>
                <a:uFill>
                  <a:solidFill>
                    <a:srgbClr val="D13338"/>
                  </a:solidFill>
                </a:uFill>
                <a:latin typeface="Helvetica Neue"/>
                <a:ea typeface="Helvetica Neue"/>
                <a:cs typeface="Helvetica Neue"/>
              </a:rPr>
              <a:t>use </a:t>
            </a:r>
            <a:r>
              <a:rPr lang="en-US" sz="1400" strike="sngStrike" dirty="0">
                <a:ln>
                  <a:noFill/>
                </a:ln>
                <a:solidFill>
                  <a:srgbClr val="FF2600">
                    <a:alpha val="84707"/>
                  </a:srgbClr>
                </a:solidFill>
                <a:effectLst/>
                <a:uFill>
                  <a:solidFill>
                    <a:srgbClr val="000000"/>
                  </a:solidFill>
                </a:uFill>
                <a:latin typeface="Helvetica Neue"/>
                <a:ea typeface="Helvetica Neue"/>
                <a:cs typeface="Helvetica Neue"/>
              </a:rPr>
              <a:t>inject</a:t>
            </a:r>
            <a:r>
              <a:rPr lang="en-US" sz="1400" dirty="0">
                <a:ln>
                  <a:noFill/>
                </a:ln>
                <a:solidFill>
                  <a:srgbClr val="000000">
                    <a:alpha val="84707"/>
                  </a:srgbClr>
                </a:solidFill>
                <a:effectLst/>
                <a:uFill>
                  <a:solidFill>
                    <a:srgbClr val="000000"/>
                  </a:solidFill>
                </a:uFill>
                <a:latin typeface="Helvetica Neue"/>
                <a:ea typeface="Helvetica Neue"/>
                <a:cs typeface="Helvetica Neue"/>
              </a:rPr>
              <a:t> non-medically sanctioned psychotropic or psychoactive substances. </a:t>
            </a:r>
          </a:p>
          <a:p>
            <a:pPr marL="628650" marR="342900" indent="-342900">
              <a:spcBef>
                <a:spcPts val="0"/>
              </a:spcBef>
              <a:spcAft>
                <a:spcPts val="0"/>
              </a:spcAft>
              <a:buFont typeface="+mj-lt"/>
              <a:buAutoNum type="arabicPeriod"/>
            </a:pPr>
            <a:r>
              <a:rPr lang="en-US" sz="1400" dirty="0">
                <a:ln>
                  <a:noFill/>
                </a:ln>
                <a:solidFill>
                  <a:srgbClr val="000000">
                    <a:alpha val="84707"/>
                  </a:srgbClr>
                </a:solidFill>
                <a:effectLst/>
                <a:uFill>
                  <a:solidFill>
                    <a:srgbClr val="000000"/>
                  </a:solidFill>
                </a:uFill>
                <a:latin typeface="Helvetica Neue"/>
                <a:ea typeface="Helvetica Neue"/>
                <a:cs typeface="Helvetica Neue"/>
              </a:rPr>
              <a:t>APhA supports pharmacists' roles to provide and promote consistent, unrestricted, and immediate access to evidence-based, mortality- and morbidity-reducing interventions to enhance the health of people who </a:t>
            </a:r>
            <a:r>
              <a:rPr lang="en-US" sz="1400" u="sng" dirty="0">
                <a:ln>
                  <a:noFill/>
                </a:ln>
                <a:solidFill>
                  <a:srgbClr val="FF2600">
                    <a:alpha val="84707"/>
                  </a:srgbClr>
                </a:solidFill>
                <a:effectLst/>
                <a:uFill>
                  <a:solidFill>
                    <a:srgbClr val="D13338"/>
                  </a:solidFill>
                </a:uFill>
                <a:latin typeface="Helvetica Neue"/>
                <a:ea typeface="Helvetica Neue"/>
                <a:cs typeface="Helvetica Neue"/>
              </a:rPr>
              <a:t>use </a:t>
            </a:r>
            <a:r>
              <a:rPr lang="en-US" sz="1400" strike="sngStrike" dirty="0">
                <a:ln>
                  <a:noFill/>
                </a:ln>
                <a:solidFill>
                  <a:srgbClr val="FF2600">
                    <a:alpha val="84707"/>
                  </a:srgbClr>
                </a:solidFill>
                <a:effectLst/>
                <a:uFill>
                  <a:solidFill>
                    <a:srgbClr val="000000"/>
                  </a:solidFill>
                </a:uFill>
                <a:latin typeface="Helvetica Neue"/>
                <a:ea typeface="Helvetica Neue"/>
                <a:cs typeface="Helvetica Neue"/>
              </a:rPr>
              <a:t>inject</a:t>
            </a:r>
            <a:r>
              <a:rPr lang="en-US" sz="1400" dirty="0">
                <a:ln>
                  <a:noFill/>
                </a:ln>
                <a:solidFill>
                  <a:srgbClr val="000000">
                    <a:alpha val="84707"/>
                  </a:srgbClr>
                </a:solidFill>
                <a:effectLst/>
                <a:uFill>
                  <a:solidFill>
                    <a:srgbClr val="000000"/>
                  </a:solidFill>
                </a:uFill>
                <a:latin typeface="Helvetica Neue"/>
                <a:ea typeface="Helvetica Neue"/>
                <a:cs typeface="Helvetica Neue"/>
              </a:rPr>
              <a:t> nonmedically sanctioned psychotropic or psychoactive substances and their communities, including sterile syringes, needles, and other safe injection equipment, syringe disposal, fentanyl test strips, immunizations, condoms, wound care supplies, pre- and post-exposure prophylaxis medications for human immunodeficiency virus (HIV), point-of-care testing for HIV and hepatitis C virus (HCV), opioid</a:t>
            </a:r>
            <a:r>
              <a:rPr lang="en-US" sz="1400" strike="sngStrike" dirty="0">
                <a:ln>
                  <a:noFill/>
                </a:ln>
                <a:solidFill>
                  <a:srgbClr val="D13438">
                    <a:alpha val="84707"/>
                  </a:srgbClr>
                </a:solidFill>
                <a:effectLst/>
                <a:uFill>
                  <a:solidFill>
                    <a:srgbClr val="000000"/>
                  </a:solidFill>
                </a:uFill>
                <a:latin typeface="Helvetica Neue"/>
                <a:ea typeface="Helvetica Neue"/>
                <a:cs typeface="Helvetica Neue"/>
              </a:rPr>
              <a:t> </a:t>
            </a:r>
            <a:r>
              <a:rPr lang="en-US" sz="1400" strike="sngStrike" dirty="0">
                <a:ln>
                  <a:noFill/>
                </a:ln>
                <a:solidFill>
                  <a:srgbClr val="FF2600">
                    <a:alpha val="84707"/>
                  </a:srgbClr>
                </a:solidFill>
                <a:effectLst/>
                <a:uFill>
                  <a:solidFill>
                    <a:srgbClr val="000000"/>
                  </a:solidFill>
                </a:uFill>
                <a:latin typeface="Helvetica Neue"/>
                <a:ea typeface="Helvetica Neue"/>
                <a:cs typeface="Helvetica Neue"/>
              </a:rPr>
              <a:t>overdose</a:t>
            </a:r>
            <a:r>
              <a:rPr lang="en-US" sz="1400" dirty="0">
                <a:ln>
                  <a:noFill/>
                </a:ln>
                <a:solidFill>
                  <a:srgbClr val="000000">
                    <a:alpha val="84707"/>
                  </a:srgbClr>
                </a:solidFill>
                <a:effectLst/>
                <a:uFill>
                  <a:solidFill>
                    <a:srgbClr val="000000"/>
                  </a:solidFill>
                </a:uFill>
                <a:latin typeface="Helvetica Neue"/>
                <a:ea typeface="Helvetica Neue"/>
                <a:cs typeface="Helvetica Neue"/>
              </a:rPr>
              <a:t> reversal medications, and medications for opioid use disorder. </a:t>
            </a:r>
          </a:p>
          <a:p>
            <a:pPr marL="628650" marR="342900" indent="-342900">
              <a:spcBef>
                <a:spcPts val="0"/>
              </a:spcBef>
              <a:spcAft>
                <a:spcPts val="0"/>
              </a:spcAft>
              <a:buFont typeface="+mj-lt"/>
              <a:buAutoNum type="arabicPeriod"/>
            </a:pPr>
            <a:r>
              <a:rPr lang="en-US" sz="1400" dirty="0">
                <a:ln>
                  <a:noFill/>
                </a:ln>
                <a:solidFill>
                  <a:srgbClr val="000000">
                    <a:alpha val="84707"/>
                  </a:srgbClr>
                </a:solidFill>
                <a:effectLst/>
                <a:uFill>
                  <a:solidFill>
                    <a:srgbClr val="000000"/>
                  </a:solidFill>
                </a:uFill>
                <a:latin typeface="Helvetica Neue"/>
                <a:ea typeface="Helvetica Neue"/>
                <a:cs typeface="Helvetica Neue"/>
              </a:rPr>
              <a:t>5. APhA urges pharmacists to refer people who </a:t>
            </a:r>
            <a:r>
              <a:rPr lang="en-US" sz="1400" u="sng" dirty="0">
                <a:ln>
                  <a:noFill/>
                </a:ln>
                <a:solidFill>
                  <a:srgbClr val="FF2600">
                    <a:alpha val="84707"/>
                  </a:srgbClr>
                </a:solidFill>
                <a:effectLst/>
                <a:uFill>
                  <a:solidFill>
                    <a:srgbClr val="D13338"/>
                  </a:solidFill>
                </a:uFill>
                <a:latin typeface="Helvetica Neue"/>
                <a:ea typeface="Helvetica Neue"/>
                <a:cs typeface="Helvetica Neue"/>
              </a:rPr>
              <a:t>use </a:t>
            </a:r>
            <a:r>
              <a:rPr lang="en-US" sz="1400" strike="sngStrike" dirty="0">
                <a:ln>
                  <a:noFill/>
                </a:ln>
                <a:solidFill>
                  <a:srgbClr val="FF2600">
                    <a:alpha val="84707"/>
                  </a:srgbClr>
                </a:solidFill>
                <a:effectLst/>
                <a:uFill>
                  <a:solidFill>
                    <a:srgbClr val="000000"/>
                  </a:solidFill>
                </a:uFill>
                <a:latin typeface="Helvetica Neue"/>
                <a:ea typeface="Helvetica Neue"/>
                <a:cs typeface="Helvetica Neue"/>
              </a:rPr>
              <a:t>inject</a:t>
            </a:r>
            <a:r>
              <a:rPr lang="en-US" sz="1400" dirty="0">
                <a:ln>
                  <a:noFill/>
                </a:ln>
                <a:solidFill>
                  <a:srgbClr val="000000">
                    <a:alpha val="84707"/>
                  </a:srgbClr>
                </a:solidFill>
                <a:effectLst/>
                <a:uFill>
                  <a:solidFill>
                    <a:srgbClr val="000000"/>
                  </a:solidFill>
                </a:uFill>
                <a:latin typeface="Helvetica Neue"/>
                <a:ea typeface="Helvetica Neue"/>
                <a:cs typeface="Helvetica Neue"/>
              </a:rPr>
              <a:t> non-medically sanctioned psychotropic or psychoactive substances to specialists in mental health, infectious diseases, and </a:t>
            </a:r>
            <a:r>
              <a:rPr lang="en-US" sz="1400" u="sng" dirty="0">
                <a:ln>
                  <a:noFill/>
                </a:ln>
                <a:solidFill>
                  <a:srgbClr val="FF2600">
                    <a:alpha val="84707"/>
                  </a:srgbClr>
                </a:solidFill>
                <a:effectLst/>
                <a:uFill>
                  <a:solidFill>
                    <a:srgbClr val="D13338"/>
                  </a:solidFill>
                </a:uFill>
                <a:latin typeface="Helvetica Neue"/>
                <a:ea typeface="Helvetica Neue"/>
                <a:cs typeface="Helvetica Neue"/>
              </a:rPr>
              <a:t>substance use disorder </a:t>
            </a:r>
            <a:r>
              <a:rPr lang="en-US" sz="1400" strike="sngStrike" dirty="0">
                <a:ln>
                  <a:noFill/>
                </a:ln>
                <a:solidFill>
                  <a:srgbClr val="FF2600">
                    <a:alpha val="84707"/>
                  </a:srgbClr>
                </a:solidFill>
                <a:effectLst/>
                <a:uFill>
                  <a:solidFill>
                    <a:srgbClr val="000000"/>
                  </a:solidFill>
                </a:uFill>
                <a:latin typeface="Helvetica Neue"/>
                <a:ea typeface="Helvetica Neue"/>
                <a:cs typeface="Helvetica Neue"/>
              </a:rPr>
              <a:t>addiction</a:t>
            </a:r>
            <a:r>
              <a:rPr lang="en-US" sz="1400" dirty="0">
                <a:ln>
                  <a:noFill/>
                </a:ln>
                <a:solidFill>
                  <a:srgbClr val="FF2600">
                    <a:alpha val="84707"/>
                  </a:srgbClr>
                </a:solidFill>
                <a:effectLst/>
                <a:uFill>
                  <a:solidFill>
                    <a:srgbClr val="000000"/>
                  </a:solidFill>
                </a:uFill>
                <a:latin typeface="Helvetica Neue"/>
                <a:ea typeface="Helvetica Neue"/>
                <a:cs typeface="Helvetica Neue"/>
              </a:rPr>
              <a:t> </a:t>
            </a:r>
            <a:r>
              <a:rPr lang="en-US" sz="1400" dirty="0">
                <a:ln>
                  <a:noFill/>
                </a:ln>
                <a:solidFill>
                  <a:srgbClr val="000000">
                    <a:alpha val="84707"/>
                  </a:srgbClr>
                </a:solidFill>
                <a:effectLst/>
                <a:uFill>
                  <a:solidFill>
                    <a:srgbClr val="000000"/>
                  </a:solidFill>
                </a:uFill>
                <a:latin typeface="Helvetica Neue"/>
                <a:ea typeface="Helvetica Neue"/>
                <a:cs typeface="Helvetica Neue"/>
              </a:rPr>
              <a:t>treatment; to housing, vocational, harm reduction, and recovery support services; and to </a:t>
            </a:r>
            <a:r>
              <a:rPr lang="en-US" sz="1400" u="sng" dirty="0">
                <a:ln>
                  <a:noFill/>
                </a:ln>
                <a:solidFill>
                  <a:srgbClr val="FF2600">
                    <a:alpha val="84707"/>
                  </a:srgbClr>
                </a:solidFill>
                <a:effectLst/>
                <a:uFill>
                  <a:solidFill>
                    <a:srgbClr val="D13338"/>
                  </a:solidFill>
                </a:uFill>
                <a:latin typeface="Helvetica Neue"/>
                <a:ea typeface="Helvetica Neue"/>
                <a:cs typeface="Helvetica Neue"/>
              </a:rPr>
              <a:t>safe consumption facilities </a:t>
            </a:r>
            <a:r>
              <a:rPr lang="en-US" sz="1400" strike="sngStrike" dirty="0">
                <a:ln>
                  <a:noFill/>
                </a:ln>
                <a:solidFill>
                  <a:srgbClr val="FF2600">
                    <a:alpha val="84707"/>
                  </a:srgbClr>
                </a:solidFill>
                <a:effectLst/>
                <a:uFill>
                  <a:solidFill>
                    <a:srgbClr val="000000"/>
                  </a:solidFill>
                </a:uFill>
                <a:latin typeface="Helvetica Neue"/>
                <a:ea typeface="Helvetica Neue"/>
                <a:cs typeface="Helvetica Neue"/>
              </a:rPr>
              <a:t>overdose prevention sites </a:t>
            </a:r>
            <a:r>
              <a:rPr lang="en-US" sz="1400" dirty="0">
                <a:ln>
                  <a:noFill/>
                </a:ln>
                <a:solidFill>
                  <a:srgbClr val="000000">
                    <a:alpha val="84707"/>
                  </a:srgbClr>
                </a:solidFill>
                <a:effectLst/>
                <a:uFill>
                  <a:solidFill>
                    <a:srgbClr val="000000"/>
                  </a:solidFill>
                </a:uFill>
                <a:latin typeface="Helvetica Neue"/>
                <a:ea typeface="Helvetica Neue"/>
                <a:cs typeface="Helvetica Neue"/>
              </a:rPr>
              <a:t>and syringe service programs.  </a:t>
            </a:r>
          </a:p>
        </p:txBody>
      </p:sp>
      <p:sp>
        <p:nvSpPr>
          <p:cNvPr id="4" name="TextBox 3">
            <a:extLst>
              <a:ext uri="{FF2B5EF4-FFF2-40B4-BE49-F238E27FC236}">
                <a16:creationId xmlns:a16="http://schemas.microsoft.com/office/drawing/2014/main" id="{DA7951E4-A0E4-71AC-1D9E-ACA5FAAA0CA4}"/>
              </a:ext>
            </a:extLst>
          </p:cNvPr>
          <p:cNvSpPr txBox="1"/>
          <p:nvPr/>
        </p:nvSpPr>
        <p:spPr>
          <a:xfrm>
            <a:off x="7989757" y="1048646"/>
            <a:ext cx="3808543" cy="461665"/>
          </a:xfrm>
          <a:prstGeom prst="rect">
            <a:avLst/>
          </a:prstGeom>
          <a:noFill/>
          <a:ln>
            <a:solidFill>
              <a:srgbClr val="B44198"/>
            </a:solidFill>
          </a:ln>
        </p:spPr>
        <p:txBody>
          <a:bodyPr wrap="square" rtlCol="0" anchor="ctr">
            <a:spAutoFit/>
          </a:bodyPr>
          <a:lstStyle/>
          <a:p>
            <a:pPr algn="ctr"/>
            <a:r>
              <a:rPr lang="en-US" sz="2400" b="1" dirty="0">
                <a:solidFill>
                  <a:srgbClr val="C333C6"/>
                </a:solidFill>
              </a:rPr>
              <a:t>TIME FOR DISCUSSION</a:t>
            </a:r>
          </a:p>
        </p:txBody>
      </p:sp>
    </p:spTree>
    <p:extLst>
      <p:ext uri="{BB962C8B-B14F-4D97-AF65-F5344CB8AC3E}">
        <p14:creationId xmlns:p14="http://schemas.microsoft.com/office/powerpoint/2010/main" val="3730577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1">
            <a:extLst>
              <a:ext uri="{FF2B5EF4-FFF2-40B4-BE49-F238E27FC236}">
                <a16:creationId xmlns:a16="http://schemas.microsoft.com/office/drawing/2014/main" id="{0C1C145F-7134-4D92-905F-64C6289F020E}"/>
              </a:ext>
            </a:extLst>
          </p:cNvPr>
          <p:cNvSpPr>
            <a:spLocks noGrp="1"/>
          </p:cNvSpPr>
          <p:nvPr>
            <p:ph type="body" idx="1"/>
          </p:nvPr>
        </p:nvSpPr>
        <p:spPr>
          <a:xfrm>
            <a:off x="444500" y="1678447"/>
            <a:ext cx="10661304" cy="369332"/>
          </a:xfrm>
        </p:spPr>
        <p:txBody>
          <a:bodyPr/>
          <a:lstStyle/>
          <a:p>
            <a:r>
              <a:rPr lang="en-US" sz="2400" b="1" u="sng" dirty="0"/>
              <a:t>2017, 2012 Contemporary Pharmacy Practice</a:t>
            </a:r>
          </a:p>
        </p:txBody>
      </p:sp>
      <p:sp>
        <p:nvSpPr>
          <p:cNvPr id="10" name="Slide Number Placeholder 2">
            <a:extLst>
              <a:ext uri="{FF2B5EF4-FFF2-40B4-BE49-F238E27FC236}">
                <a16:creationId xmlns:a16="http://schemas.microsoft.com/office/drawing/2014/main" id="{A44FC839-6185-4853-AFFD-0BAED2CB63AC}"/>
              </a:ext>
            </a:extLst>
          </p:cNvPr>
          <p:cNvSpPr>
            <a:spLocks noGrp="1"/>
          </p:cNvSpPr>
          <p:nvPr>
            <p:ph type="sldNum" sz="quarter" idx="7"/>
          </p:nvPr>
        </p:nvSpPr>
        <p:spPr>
          <a:xfrm>
            <a:off x="11480957" y="6400800"/>
            <a:ext cx="266543" cy="184666"/>
          </a:xfrm>
        </p:spPr>
        <p:txBody>
          <a:bodyPr/>
          <a:lstStyle/>
          <a:p>
            <a:pPr marL="38100">
              <a:spcBef>
                <a:spcPts val="10"/>
              </a:spcBef>
            </a:pPr>
            <a:fld id="{81D60167-4931-47E6-BA6A-407CBD079E47}" type="slidenum">
              <a:rPr lang="en-US" dirty="0"/>
              <a:pPr marL="38100">
                <a:spcBef>
                  <a:spcPts val="10"/>
                </a:spcBef>
              </a:pPr>
              <a:t>45</a:t>
            </a:fld>
            <a:endParaRPr lang="en-US"/>
          </a:p>
        </p:txBody>
      </p:sp>
      <p:sp>
        <p:nvSpPr>
          <p:cNvPr id="3" name="Content Placeholder 2">
            <a:extLst>
              <a:ext uri="{FF2B5EF4-FFF2-40B4-BE49-F238E27FC236}">
                <a16:creationId xmlns:a16="http://schemas.microsoft.com/office/drawing/2014/main" id="{49C190A1-CBF2-47ED-914E-1D8F892211C6}"/>
              </a:ext>
            </a:extLst>
          </p:cNvPr>
          <p:cNvSpPr>
            <a:spLocks noGrp="1"/>
          </p:cNvSpPr>
          <p:nvPr>
            <p:ph type="body" sz="quarter" idx="10"/>
          </p:nvPr>
        </p:nvSpPr>
        <p:spPr>
          <a:xfrm>
            <a:off x="458010" y="2505670"/>
            <a:ext cx="11061857" cy="2762443"/>
          </a:xfrm>
        </p:spPr>
        <p:txBody>
          <a:bodyPr wrap="square" numCol="1">
            <a:noAutofit/>
          </a:bodyPr>
          <a:lstStyle/>
          <a:p>
            <a:pPr marL="0" marR="0">
              <a:lnSpc>
                <a:spcPts val="24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lang="en-US" sz="2000" b="1" dirty="0">
                <a:solidFill>
                  <a:srgbClr val="312B7E"/>
                </a:solidFill>
              </a:rPr>
              <a:t>Introduced by </a:t>
            </a:r>
            <a:r>
              <a:rPr lang="en-US" sz="2000" b="1" u="sng" dirty="0">
                <a:solidFill>
                  <a:srgbClr val="312B7E"/>
                </a:solidFill>
                <a:effectLst/>
                <a:latin typeface="+mj-lt"/>
                <a:ea typeface="Times New Roman" panose="02020603050405020304" pitchFamily="18" charset="0"/>
              </a:rPr>
              <a:t>Wendy Mobley-Bukstein, on behalf of APhA-APPM</a:t>
            </a:r>
            <a:endParaRPr lang="en-US" sz="2000" b="1" u="sng" dirty="0">
              <a:solidFill>
                <a:srgbClr val="312B7E"/>
              </a:solidFill>
              <a:latin typeface="+mj-lt"/>
              <a:ea typeface="Times New Roman" panose="02020603050405020304" pitchFamily="18" charset="0"/>
            </a:endParaRPr>
          </a:p>
          <a:p>
            <a:pPr marL="0" marR="0">
              <a:lnSpc>
                <a:spcPts val="24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endParaRPr lang="en-US" sz="1600" dirty="0"/>
          </a:p>
          <a:p>
            <a:pPr marL="34290">
              <a:spcBef>
                <a:spcPts val="0"/>
              </a:spcBef>
            </a:pPr>
            <a:r>
              <a:rPr lang="en-US" sz="2200" b="1" dirty="0">
                <a:latin typeface="+mj-lt"/>
              </a:rPr>
              <a:t>Motion: </a:t>
            </a:r>
            <a:r>
              <a:rPr lang="en-US" sz="2200" dirty="0">
                <a:latin typeface="+mj-lt"/>
              </a:rPr>
              <a:t>To adopt the following policy statements as amended and part of the existing 2017, 2012 Contemporary Pharmacy Practice policy</a:t>
            </a:r>
          </a:p>
          <a:p>
            <a:pPr marL="34290">
              <a:spcBef>
                <a:spcPts val="0"/>
              </a:spcBef>
            </a:pPr>
            <a:endParaRPr lang="en-US" sz="2400" dirty="0">
              <a:solidFill>
                <a:srgbClr val="194978"/>
              </a:solidFill>
              <a:latin typeface="+mj-lt"/>
            </a:endParaRPr>
          </a:p>
          <a:p>
            <a:pPr marL="342900" marR="0" lvl="0" indent="-342900">
              <a:buFont typeface="+mj-lt"/>
              <a:buAutoNum type="arabicPeriod"/>
            </a:pPr>
            <a:r>
              <a:rPr lang="en-US" sz="2000" dirty="0">
                <a:solidFill>
                  <a:srgbClr val="4A4A4A"/>
                </a:solidFill>
                <a:effectLst/>
                <a:latin typeface="+mj-lt"/>
                <a:ea typeface="Times New Roman" panose="02020603050405020304" pitchFamily="18" charset="0"/>
              </a:rPr>
              <a:t>APhA </a:t>
            </a:r>
            <a:r>
              <a:rPr lang="en-US" sz="2000" strike="sngStrike" dirty="0">
                <a:solidFill>
                  <a:srgbClr val="FF0000"/>
                </a:solidFill>
                <a:effectLst/>
                <a:latin typeface="+mj-lt"/>
                <a:ea typeface="Times New Roman" panose="02020603050405020304" pitchFamily="18" charset="0"/>
              </a:rPr>
              <a:t>asserts that pharmacists should have the authority and support to practice to</a:t>
            </a:r>
            <a:r>
              <a:rPr lang="en-US" sz="2000" dirty="0">
                <a:solidFill>
                  <a:srgbClr val="4A4A4A"/>
                </a:solidFill>
                <a:effectLst/>
                <a:latin typeface="+mj-lt"/>
                <a:ea typeface="Times New Roman" panose="02020603050405020304" pitchFamily="18" charset="0"/>
              </a:rPr>
              <a:t> </a:t>
            </a:r>
            <a:r>
              <a:rPr lang="en-US" sz="2000" u="sng" dirty="0">
                <a:solidFill>
                  <a:srgbClr val="FF0000"/>
                </a:solidFill>
                <a:effectLst/>
                <a:latin typeface="+mj-lt"/>
                <a:ea typeface="Times New Roman" panose="02020603050405020304" pitchFamily="18" charset="0"/>
              </a:rPr>
              <a:t>supports practice authorities</a:t>
            </a:r>
            <a:r>
              <a:rPr lang="en-US" sz="2000" dirty="0">
                <a:solidFill>
                  <a:srgbClr val="FF0000"/>
                </a:solidFill>
                <a:effectLst/>
                <a:latin typeface="+mj-lt"/>
                <a:ea typeface="Times New Roman" panose="02020603050405020304" pitchFamily="18" charset="0"/>
              </a:rPr>
              <a:t> </a:t>
            </a:r>
            <a:r>
              <a:rPr lang="en-US" sz="2000" u="sng" dirty="0">
                <a:solidFill>
                  <a:srgbClr val="FF0000"/>
                </a:solidFill>
                <a:effectLst/>
                <a:latin typeface="+mj-lt"/>
                <a:ea typeface="Times New Roman" panose="02020603050405020304" pitchFamily="18" charset="0"/>
              </a:rPr>
              <a:t>based on</a:t>
            </a:r>
            <a:r>
              <a:rPr lang="en-US" sz="2000" dirty="0">
                <a:solidFill>
                  <a:srgbClr val="FF0000"/>
                </a:solidFill>
                <a:effectLst/>
                <a:latin typeface="+mj-lt"/>
                <a:ea typeface="Times New Roman" panose="02020603050405020304" pitchFamily="18" charset="0"/>
              </a:rPr>
              <a:t> </a:t>
            </a:r>
            <a:r>
              <a:rPr lang="en-US" sz="2000" dirty="0">
                <a:solidFill>
                  <a:srgbClr val="4A4A4A"/>
                </a:solidFill>
                <a:effectLst/>
                <a:latin typeface="+mj-lt"/>
                <a:ea typeface="Times New Roman" panose="02020603050405020304" pitchFamily="18" charset="0"/>
              </a:rPr>
              <a:t>the full extent of </a:t>
            </a:r>
            <a:r>
              <a:rPr lang="en-US" sz="2000" strike="sngStrike" dirty="0">
                <a:solidFill>
                  <a:srgbClr val="FF0000"/>
                </a:solidFill>
                <a:effectLst/>
                <a:latin typeface="+mj-lt"/>
                <a:ea typeface="Times New Roman" panose="02020603050405020304" pitchFamily="18" charset="0"/>
              </a:rPr>
              <a:t>their </a:t>
            </a:r>
            <a:r>
              <a:rPr lang="en-US" sz="2000" u="sng" dirty="0">
                <a:solidFill>
                  <a:srgbClr val="FF0000"/>
                </a:solidFill>
                <a:effectLst/>
                <a:latin typeface="+mj-lt"/>
                <a:ea typeface="Times New Roman" panose="02020603050405020304" pitchFamily="18" charset="0"/>
              </a:rPr>
              <a:t>pharmacists’</a:t>
            </a:r>
            <a:r>
              <a:rPr lang="en-US" sz="2000" dirty="0">
                <a:solidFill>
                  <a:srgbClr val="FF0000"/>
                </a:solidFill>
                <a:effectLst/>
                <a:latin typeface="+mj-lt"/>
                <a:ea typeface="Times New Roman" panose="02020603050405020304" pitchFamily="18" charset="0"/>
              </a:rPr>
              <a:t> </a:t>
            </a:r>
            <a:r>
              <a:rPr lang="en-US" sz="2000" dirty="0">
                <a:solidFill>
                  <a:srgbClr val="4A4A4A"/>
                </a:solidFill>
                <a:effectLst/>
                <a:latin typeface="+mj-lt"/>
                <a:ea typeface="Times New Roman" panose="02020603050405020304" pitchFamily="18" charset="0"/>
              </a:rPr>
              <a:t>education, training, and experience </a:t>
            </a:r>
            <a:r>
              <a:rPr lang="en-US" sz="2000" strike="sngStrike" dirty="0">
                <a:solidFill>
                  <a:srgbClr val="FF0000"/>
                </a:solidFill>
                <a:effectLst/>
                <a:latin typeface="+mj-lt"/>
                <a:ea typeface="Times New Roman" panose="02020603050405020304" pitchFamily="18" charset="0"/>
              </a:rPr>
              <a:t>in</a:t>
            </a:r>
            <a:r>
              <a:rPr lang="en-US" sz="2000" u="sng" dirty="0">
                <a:solidFill>
                  <a:srgbClr val="FF0000"/>
                </a:solidFill>
                <a:effectLst/>
                <a:latin typeface="+mj-lt"/>
                <a:ea typeface="Times New Roman" panose="02020603050405020304" pitchFamily="18" charset="0"/>
              </a:rPr>
              <a:t>to</a:t>
            </a:r>
            <a:r>
              <a:rPr lang="en-US" sz="2000" dirty="0">
                <a:solidFill>
                  <a:srgbClr val="4A4A4A"/>
                </a:solidFill>
                <a:effectLst/>
                <a:latin typeface="+mj-lt"/>
                <a:ea typeface="Times New Roman" panose="02020603050405020304" pitchFamily="18" charset="0"/>
              </a:rPr>
              <a:t> deliver</a:t>
            </a:r>
            <a:r>
              <a:rPr lang="en-US" sz="2000" strike="sngStrike" dirty="0">
                <a:solidFill>
                  <a:srgbClr val="FF0000"/>
                </a:solidFill>
                <a:effectLst/>
                <a:latin typeface="+mj-lt"/>
                <a:ea typeface="Times New Roman" panose="02020603050405020304" pitchFamily="18" charset="0"/>
              </a:rPr>
              <a:t>ing</a:t>
            </a:r>
            <a:r>
              <a:rPr lang="en-US" sz="2000" dirty="0">
                <a:solidFill>
                  <a:srgbClr val="4A4A4A"/>
                </a:solidFill>
                <a:effectLst/>
                <a:latin typeface="+mj-lt"/>
                <a:ea typeface="Times New Roman" panose="02020603050405020304" pitchFamily="18" charset="0"/>
              </a:rPr>
              <a:t> patient care in all practice settings and activities.</a:t>
            </a:r>
            <a:endParaRPr lang="en-US" sz="2000" dirty="0">
              <a:effectLst/>
              <a:latin typeface="+mj-lt"/>
              <a:ea typeface="Times New Roman" panose="02020603050405020304" pitchFamily="18" charset="0"/>
            </a:endParaRPr>
          </a:p>
          <a:p>
            <a:pPr marL="342900" marR="0" lvl="0" indent="-342900">
              <a:spcBef>
                <a:spcPts val="0"/>
              </a:spcBef>
              <a:spcAft>
                <a:spcPts val="0"/>
              </a:spcAft>
              <a:buFont typeface="+mj-lt"/>
              <a:buAutoNum type="arabicPeriod"/>
            </a:pPr>
            <a:r>
              <a:rPr lang="en-US" sz="2000" u="sng" dirty="0">
                <a:solidFill>
                  <a:srgbClr val="FF0000"/>
                </a:solidFill>
                <a:effectLst/>
                <a:latin typeface="+mj-lt"/>
                <a:ea typeface="Calibri" panose="020F0502020204030204" pitchFamily="34" charset="0"/>
                <a:cs typeface="Times New Roman" panose="02020603050405020304" pitchFamily="18" charset="0"/>
              </a:rPr>
              <a:t>APhA opposes burdensome legal and regulatory requirements beyond continuing professional development for the provision of patient care services.</a:t>
            </a:r>
            <a:endParaRPr lang="en-US" sz="2000" dirty="0">
              <a:effectLst/>
              <a:latin typeface="+mj-lt"/>
              <a:ea typeface="Calibri" panose="020F0502020204030204" pitchFamily="34" charset="0"/>
              <a:cs typeface="Times New Roman" panose="02020603050405020304" pitchFamily="18" charset="0"/>
            </a:endParaRPr>
          </a:p>
          <a:p>
            <a:pPr marL="685800" marR="0">
              <a:spcBef>
                <a:spcPts val="0"/>
              </a:spcBef>
              <a:spcAft>
                <a:spcPts val="0"/>
              </a:spcAft>
            </a:pPr>
            <a:r>
              <a:rPr lang="en-US" sz="1800" i="1" dirty="0">
                <a:solidFill>
                  <a:srgbClr val="4A4A4A"/>
                </a:solidFill>
                <a:effectLst/>
                <a:latin typeface="+mj-lt"/>
                <a:ea typeface="Times New Roman" panose="02020603050405020304" pitchFamily="18" charset="0"/>
              </a:rPr>
              <a:t> </a:t>
            </a:r>
            <a:endParaRPr lang="en-US" sz="1800" dirty="0">
              <a:effectLst/>
              <a:latin typeface="+mj-lt"/>
              <a:ea typeface="Times New Roman" panose="02020603050405020304" pitchFamily="18" charset="0"/>
            </a:endParaRPr>
          </a:p>
          <a:p>
            <a:pPr marL="491490" indent="-457200">
              <a:spcBef>
                <a:spcPts val="0"/>
              </a:spcBef>
              <a:buAutoNum type="arabicPeriod"/>
            </a:pPr>
            <a:endParaRPr lang="en-US" sz="2200" dirty="0"/>
          </a:p>
        </p:txBody>
      </p:sp>
      <p:sp>
        <p:nvSpPr>
          <p:cNvPr id="2" name="Title 1">
            <a:extLst>
              <a:ext uri="{FF2B5EF4-FFF2-40B4-BE49-F238E27FC236}">
                <a16:creationId xmlns:a16="http://schemas.microsoft.com/office/drawing/2014/main" id="{9D73F089-1DA4-4F31-B582-5EE247AC10D2}"/>
              </a:ext>
            </a:extLst>
          </p:cNvPr>
          <p:cNvSpPr>
            <a:spLocks noGrp="1"/>
          </p:cNvSpPr>
          <p:nvPr>
            <p:ph type="title"/>
          </p:nvPr>
        </p:nvSpPr>
        <p:spPr>
          <a:xfrm>
            <a:off x="444500" y="901311"/>
            <a:ext cx="6691086" cy="777136"/>
          </a:xfrm>
        </p:spPr>
        <p:txBody>
          <a:bodyPr anchor="t">
            <a:normAutofit/>
          </a:bodyPr>
          <a:lstStyle/>
          <a:p>
            <a:pPr>
              <a:lnSpc>
                <a:spcPct val="90000"/>
              </a:lnSpc>
            </a:pPr>
            <a:r>
              <a:rPr lang="en-US" sz="4800" dirty="0"/>
              <a:t>New Business Item #11</a:t>
            </a:r>
          </a:p>
        </p:txBody>
      </p:sp>
    </p:spTree>
    <p:extLst>
      <p:ext uri="{BB962C8B-B14F-4D97-AF65-F5344CB8AC3E}">
        <p14:creationId xmlns:p14="http://schemas.microsoft.com/office/powerpoint/2010/main" val="2225773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4CEC21-BCA5-EA11-D1DD-BE6F9DE4D8F0}"/>
            </a:ext>
          </a:extLst>
        </p:cNvPr>
        <p:cNvGrpSpPr/>
        <p:nvPr/>
      </p:nvGrpSpPr>
      <p:grpSpPr>
        <a:xfrm>
          <a:off x="0" y="0"/>
          <a:ext cx="0" cy="0"/>
          <a:chOff x="0" y="0"/>
          <a:chExt cx="0" cy="0"/>
        </a:xfrm>
      </p:grpSpPr>
      <p:sp>
        <p:nvSpPr>
          <p:cNvPr id="8" name="Text Placeholder 1">
            <a:extLst>
              <a:ext uri="{FF2B5EF4-FFF2-40B4-BE49-F238E27FC236}">
                <a16:creationId xmlns:a16="http://schemas.microsoft.com/office/drawing/2014/main" id="{FCAE76A9-F8E2-4D9C-65D1-35AD86410639}"/>
              </a:ext>
            </a:extLst>
          </p:cNvPr>
          <p:cNvSpPr>
            <a:spLocks noGrp="1"/>
          </p:cNvSpPr>
          <p:nvPr>
            <p:ph type="body" idx="1"/>
          </p:nvPr>
        </p:nvSpPr>
        <p:spPr>
          <a:xfrm>
            <a:off x="444500" y="1678447"/>
            <a:ext cx="10661304" cy="369332"/>
          </a:xfrm>
        </p:spPr>
        <p:txBody>
          <a:bodyPr/>
          <a:lstStyle/>
          <a:p>
            <a:r>
              <a:rPr lang="en-US" sz="2400" b="1" u="sng" dirty="0"/>
              <a:t>2017, 2012 Contemporary Pharmacy Practice</a:t>
            </a:r>
          </a:p>
        </p:txBody>
      </p:sp>
      <p:sp>
        <p:nvSpPr>
          <p:cNvPr id="10" name="Slide Number Placeholder 2">
            <a:extLst>
              <a:ext uri="{FF2B5EF4-FFF2-40B4-BE49-F238E27FC236}">
                <a16:creationId xmlns:a16="http://schemas.microsoft.com/office/drawing/2014/main" id="{0CB09225-576B-A64F-6CDB-C3A8805D91D7}"/>
              </a:ext>
            </a:extLst>
          </p:cNvPr>
          <p:cNvSpPr>
            <a:spLocks noGrp="1"/>
          </p:cNvSpPr>
          <p:nvPr>
            <p:ph type="sldNum" sz="quarter" idx="7"/>
          </p:nvPr>
        </p:nvSpPr>
        <p:spPr>
          <a:xfrm>
            <a:off x="11480957" y="6400800"/>
            <a:ext cx="266543" cy="184666"/>
          </a:xfrm>
        </p:spPr>
        <p:txBody>
          <a:bodyPr/>
          <a:lstStyle/>
          <a:p>
            <a:pPr marL="38100">
              <a:spcBef>
                <a:spcPts val="10"/>
              </a:spcBef>
            </a:pPr>
            <a:fld id="{81D60167-4931-47E6-BA6A-407CBD079E47}" type="slidenum">
              <a:rPr lang="en-US" dirty="0"/>
              <a:pPr marL="38100">
                <a:spcBef>
                  <a:spcPts val="10"/>
                </a:spcBef>
              </a:pPr>
              <a:t>46</a:t>
            </a:fld>
            <a:endParaRPr lang="en-US"/>
          </a:p>
        </p:txBody>
      </p:sp>
      <p:sp>
        <p:nvSpPr>
          <p:cNvPr id="3" name="Content Placeholder 2">
            <a:extLst>
              <a:ext uri="{FF2B5EF4-FFF2-40B4-BE49-F238E27FC236}">
                <a16:creationId xmlns:a16="http://schemas.microsoft.com/office/drawing/2014/main" id="{6E8BCB95-EA7F-5067-EEA2-3FA47F406DC5}"/>
              </a:ext>
            </a:extLst>
          </p:cNvPr>
          <p:cNvSpPr>
            <a:spLocks noGrp="1"/>
          </p:cNvSpPr>
          <p:nvPr>
            <p:ph type="body" sz="quarter" idx="10"/>
          </p:nvPr>
        </p:nvSpPr>
        <p:spPr>
          <a:xfrm>
            <a:off x="444500" y="2211381"/>
            <a:ext cx="11061857" cy="2762443"/>
          </a:xfrm>
        </p:spPr>
        <p:txBody>
          <a:bodyPr wrap="square" numCol="1">
            <a:noAutofit/>
          </a:bodyPr>
          <a:lstStyle/>
          <a:p>
            <a:pPr marL="342900" marR="0" lvl="0" indent="-342900">
              <a:buFont typeface="+mj-lt"/>
              <a:buAutoNum type="arabicPeriod"/>
            </a:pPr>
            <a:r>
              <a:rPr lang="en-US" sz="1600" dirty="0">
                <a:solidFill>
                  <a:srgbClr val="4A4A4A"/>
                </a:solidFill>
                <a:effectLst/>
                <a:latin typeface="+mj-lt"/>
                <a:ea typeface="Times New Roman" panose="02020603050405020304" pitchFamily="18" charset="0"/>
              </a:rPr>
              <a:t>APhA </a:t>
            </a:r>
            <a:r>
              <a:rPr lang="en-US" sz="1600" strike="sngStrike" dirty="0">
                <a:solidFill>
                  <a:srgbClr val="FF0000"/>
                </a:solidFill>
                <a:effectLst/>
                <a:latin typeface="+mj-lt"/>
                <a:ea typeface="Times New Roman" panose="02020603050405020304" pitchFamily="18" charset="0"/>
              </a:rPr>
              <a:t>asserts that pharmacists should have the authority and support to practice to</a:t>
            </a:r>
            <a:r>
              <a:rPr lang="en-US" sz="1600" dirty="0">
                <a:solidFill>
                  <a:srgbClr val="4A4A4A"/>
                </a:solidFill>
                <a:effectLst/>
                <a:latin typeface="+mj-lt"/>
                <a:ea typeface="Times New Roman" panose="02020603050405020304" pitchFamily="18" charset="0"/>
              </a:rPr>
              <a:t> </a:t>
            </a:r>
            <a:r>
              <a:rPr lang="en-US" sz="1600" u="sng" dirty="0">
                <a:solidFill>
                  <a:srgbClr val="FF0000"/>
                </a:solidFill>
                <a:effectLst/>
                <a:latin typeface="+mj-lt"/>
                <a:ea typeface="Times New Roman" panose="02020603050405020304" pitchFamily="18" charset="0"/>
              </a:rPr>
              <a:t>supports practice authorities</a:t>
            </a:r>
            <a:r>
              <a:rPr lang="en-US" sz="1600" dirty="0">
                <a:solidFill>
                  <a:srgbClr val="FF0000"/>
                </a:solidFill>
                <a:effectLst/>
                <a:latin typeface="+mj-lt"/>
                <a:ea typeface="Times New Roman" panose="02020603050405020304" pitchFamily="18" charset="0"/>
              </a:rPr>
              <a:t> </a:t>
            </a:r>
            <a:r>
              <a:rPr lang="en-US" sz="1600" u="sng" dirty="0">
                <a:solidFill>
                  <a:srgbClr val="FF0000"/>
                </a:solidFill>
                <a:effectLst/>
                <a:latin typeface="+mj-lt"/>
                <a:ea typeface="Times New Roman" panose="02020603050405020304" pitchFamily="18" charset="0"/>
              </a:rPr>
              <a:t>based on</a:t>
            </a:r>
            <a:r>
              <a:rPr lang="en-US" sz="1600" dirty="0">
                <a:solidFill>
                  <a:srgbClr val="FF0000"/>
                </a:solidFill>
                <a:effectLst/>
                <a:latin typeface="+mj-lt"/>
                <a:ea typeface="Times New Roman" panose="02020603050405020304" pitchFamily="18" charset="0"/>
              </a:rPr>
              <a:t> </a:t>
            </a:r>
            <a:r>
              <a:rPr lang="en-US" sz="1600" dirty="0">
                <a:solidFill>
                  <a:srgbClr val="4A4A4A"/>
                </a:solidFill>
                <a:effectLst/>
                <a:latin typeface="+mj-lt"/>
                <a:ea typeface="Times New Roman" panose="02020603050405020304" pitchFamily="18" charset="0"/>
              </a:rPr>
              <a:t>the full extent of </a:t>
            </a:r>
            <a:r>
              <a:rPr lang="en-US" sz="1600" strike="sngStrike" dirty="0">
                <a:solidFill>
                  <a:srgbClr val="FF0000"/>
                </a:solidFill>
                <a:effectLst/>
                <a:latin typeface="+mj-lt"/>
                <a:ea typeface="Times New Roman" panose="02020603050405020304" pitchFamily="18" charset="0"/>
              </a:rPr>
              <a:t>their </a:t>
            </a:r>
            <a:r>
              <a:rPr lang="en-US" sz="1600" u="sng" dirty="0">
                <a:solidFill>
                  <a:srgbClr val="FF0000"/>
                </a:solidFill>
                <a:effectLst/>
                <a:latin typeface="+mj-lt"/>
                <a:ea typeface="Times New Roman" panose="02020603050405020304" pitchFamily="18" charset="0"/>
              </a:rPr>
              <a:t>pharmacists’</a:t>
            </a:r>
            <a:r>
              <a:rPr lang="en-US" sz="1600" dirty="0">
                <a:solidFill>
                  <a:srgbClr val="FF0000"/>
                </a:solidFill>
                <a:effectLst/>
                <a:latin typeface="+mj-lt"/>
                <a:ea typeface="Times New Roman" panose="02020603050405020304" pitchFamily="18" charset="0"/>
              </a:rPr>
              <a:t> </a:t>
            </a:r>
            <a:r>
              <a:rPr lang="en-US" sz="1600" dirty="0">
                <a:solidFill>
                  <a:srgbClr val="4A4A4A"/>
                </a:solidFill>
                <a:effectLst/>
                <a:latin typeface="+mj-lt"/>
                <a:ea typeface="Times New Roman" panose="02020603050405020304" pitchFamily="18" charset="0"/>
              </a:rPr>
              <a:t>education, training, and experience </a:t>
            </a:r>
            <a:r>
              <a:rPr lang="en-US" sz="1600" strike="sngStrike" dirty="0">
                <a:solidFill>
                  <a:srgbClr val="FF0000"/>
                </a:solidFill>
                <a:effectLst/>
                <a:latin typeface="+mj-lt"/>
                <a:ea typeface="Times New Roman" panose="02020603050405020304" pitchFamily="18" charset="0"/>
              </a:rPr>
              <a:t>in</a:t>
            </a:r>
            <a:r>
              <a:rPr lang="en-US" sz="1600" u="sng" dirty="0">
                <a:solidFill>
                  <a:srgbClr val="FF0000"/>
                </a:solidFill>
                <a:effectLst/>
                <a:latin typeface="+mj-lt"/>
                <a:ea typeface="Times New Roman" panose="02020603050405020304" pitchFamily="18" charset="0"/>
              </a:rPr>
              <a:t>to</a:t>
            </a:r>
            <a:r>
              <a:rPr lang="en-US" sz="1600" dirty="0">
                <a:solidFill>
                  <a:srgbClr val="4A4A4A"/>
                </a:solidFill>
                <a:effectLst/>
                <a:latin typeface="+mj-lt"/>
                <a:ea typeface="Times New Roman" panose="02020603050405020304" pitchFamily="18" charset="0"/>
              </a:rPr>
              <a:t> deliver</a:t>
            </a:r>
            <a:r>
              <a:rPr lang="en-US" sz="1600" strike="sngStrike" dirty="0">
                <a:solidFill>
                  <a:srgbClr val="FF0000"/>
                </a:solidFill>
                <a:effectLst/>
                <a:latin typeface="+mj-lt"/>
                <a:ea typeface="Times New Roman" panose="02020603050405020304" pitchFamily="18" charset="0"/>
              </a:rPr>
              <a:t>ing</a:t>
            </a:r>
            <a:r>
              <a:rPr lang="en-US" sz="1600" dirty="0">
                <a:solidFill>
                  <a:srgbClr val="4A4A4A"/>
                </a:solidFill>
                <a:effectLst/>
                <a:latin typeface="+mj-lt"/>
                <a:ea typeface="Times New Roman" panose="02020603050405020304" pitchFamily="18" charset="0"/>
              </a:rPr>
              <a:t> patient care in all practice settings and activities.</a:t>
            </a:r>
            <a:endParaRPr lang="en-US" sz="1600" dirty="0">
              <a:effectLst/>
              <a:latin typeface="+mj-lt"/>
              <a:ea typeface="Times New Roman" panose="02020603050405020304" pitchFamily="18" charset="0"/>
            </a:endParaRPr>
          </a:p>
          <a:p>
            <a:pPr marL="342900" marR="0" lvl="0" indent="-342900">
              <a:spcBef>
                <a:spcPts val="0"/>
              </a:spcBef>
              <a:spcAft>
                <a:spcPts val="0"/>
              </a:spcAft>
              <a:buFont typeface="+mj-lt"/>
              <a:buAutoNum type="arabicPeriod"/>
            </a:pPr>
            <a:r>
              <a:rPr lang="en-US" sz="1600" u="sng" dirty="0">
                <a:solidFill>
                  <a:srgbClr val="FF0000"/>
                </a:solidFill>
                <a:effectLst/>
                <a:latin typeface="+mj-lt"/>
                <a:ea typeface="Calibri" panose="020F0502020204030204" pitchFamily="34" charset="0"/>
                <a:cs typeface="Times New Roman" panose="02020603050405020304" pitchFamily="18" charset="0"/>
              </a:rPr>
              <a:t>APhA opposes burdensome legal and regulatory requirements beyond continuing professional development for the provision of patient care services.</a:t>
            </a:r>
          </a:p>
          <a:p>
            <a:pPr marR="0" lvl="0">
              <a:spcBef>
                <a:spcPts val="0"/>
              </a:spcBef>
              <a:spcAft>
                <a:spcPts val="0"/>
              </a:spcAft>
            </a:pPr>
            <a:endParaRPr lang="en-US" sz="1600" u="sng" dirty="0">
              <a:solidFill>
                <a:srgbClr val="FF0000"/>
              </a:solidFill>
              <a:effectLst/>
              <a:latin typeface="+mj-lt"/>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startAt="3"/>
            </a:pPr>
            <a:r>
              <a:rPr lang="en-US" sz="1600" dirty="0">
                <a:effectLst/>
                <a:latin typeface="+mj-lt"/>
                <a:ea typeface="Calibri" panose="020F0502020204030204" pitchFamily="34" charset="0"/>
                <a:cs typeface="Times New Roman" panose="02020603050405020304" pitchFamily="18" charset="0"/>
              </a:rPr>
              <a:t>APhA supports continuing efforts toward establishing a consistent and accurate perception of the contemporary role and practice of pharmacists by the general public, patients, and all persons and institutions engaged in health care policy, administration, payment, and delivery.</a:t>
            </a:r>
          </a:p>
          <a:p>
            <a:pPr marL="342900" marR="0" lvl="0" indent="-342900">
              <a:spcBef>
                <a:spcPts val="0"/>
              </a:spcBef>
              <a:spcAft>
                <a:spcPts val="0"/>
              </a:spcAft>
              <a:buFont typeface="+mj-lt"/>
              <a:buAutoNum type="arabicPeriod" startAt="3"/>
            </a:pPr>
            <a:r>
              <a:rPr lang="en-US" sz="1600" dirty="0">
                <a:effectLst/>
                <a:latin typeface="+mj-lt"/>
                <a:ea typeface="Calibri" panose="020F0502020204030204" pitchFamily="34" charset="0"/>
                <a:cs typeface="Times New Roman" panose="02020603050405020304" pitchFamily="18" charset="0"/>
              </a:rPr>
              <a:t>APhA supports continued collaboration with stakeholders to facilitate adoption of standardized practice acts, appropriate related laws, and regulations that reflect contemporary pharmacy practice.</a:t>
            </a:r>
          </a:p>
          <a:p>
            <a:pPr marL="342900" marR="0" lvl="0" indent="-342900">
              <a:spcBef>
                <a:spcPts val="0"/>
              </a:spcBef>
              <a:spcAft>
                <a:spcPts val="0"/>
              </a:spcAft>
              <a:buFont typeface="+mj-lt"/>
              <a:buAutoNum type="arabicPeriod" startAt="3"/>
            </a:pPr>
            <a:r>
              <a:rPr lang="en-US" sz="1600" dirty="0">
                <a:effectLst/>
                <a:latin typeface="+mj-lt"/>
                <a:ea typeface="Calibri" panose="020F0502020204030204" pitchFamily="34" charset="0"/>
                <a:cs typeface="Times New Roman" panose="02020603050405020304" pitchFamily="18" charset="0"/>
              </a:rPr>
              <a:t>APhA supports the establishment of multistate pharmacist licensure agreements to address the evolving needs of the pharmacy profession and pharmacist-provided patient care.</a:t>
            </a:r>
          </a:p>
          <a:p>
            <a:pPr marL="342900" marR="0" lvl="0" indent="-342900">
              <a:spcBef>
                <a:spcPts val="0"/>
              </a:spcBef>
              <a:spcAft>
                <a:spcPts val="0"/>
              </a:spcAft>
              <a:buFont typeface="+mj-lt"/>
              <a:buAutoNum type="arabicPeriod" startAt="3"/>
            </a:pPr>
            <a:r>
              <a:rPr lang="en-US" sz="1600" dirty="0">
                <a:effectLst/>
                <a:latin typeface="+mj-lt"/>
                <a:ea typeface="Calibri" panose="020F0502020204030204" pitchFamily="34" charset="0"/>
                <a:cs typeface="Times New Roman" panose="02020603050405020304" pitchFamily="18" charset="0"/>
              </a:rPr>
              <a:t>APhA urges the continued development of consensus documents, in collaboration with medical associations and other stakeholders, that recognize and support pharmacists’ roles in patient care as health care providers.</a:t>
            </a:r>
          </a:p>
          <a:p>
            <a:pPr marL="342900" marR="0" lvl="0" indent="-342900">
              <a:spcBef>
                <a:spcPts val="0"/>
              </a:spcBef>
              <a:spcAft>
                <a:spcPts val="0"/>
              </a:spcAft>
              <a:buFont typeface="+mj-lt"/>
              <a:buAutoNum type="arabicPeriod" startAt="3"/>
            </a:pPr>
            <a:r>
              <a:rPr lang="en-US" sz="1600" dirty="0">
                <a:effectLst/>
                <a:latin typeface="+mj-lt"/>
                <a:ea typeface="Calibri" panose="020F0502020204030204" pitchFamily="34" charset="0"/>
                <a:cs typeface="Times New Roman" panose="02020603050405020304" pitchFamily="18" charset="0"/>
              </a:rPr>
              <a:t>APhA urges universal recognition of pharmacists as health care providers and compensation based on the level of patient care provided using standardized and future health care payment models.</a:t>
            </a:r>
          </a:p>
          <a:p>
            <a:pPr marL="342900" marR="0" lvl="0" indent="-342900">
              <a:spcBef>
                <a:spcPts val="0"/>
              </a:spcBef>
              <a:spcAft>
                <a:spcPts val="0"/>
              </a:spcAft>
              <a:buFont typeface="+mj-lt"/>
              <a:buAutoNum type="arabicPeriod" startAt="3"/>
            </a:pPr>
            <a:endParaRPr lang="en-US" sz="1600" dirty="0">
              <a:effectLst/>
              <a:latin typeface="+mj-lt"/>
              <a:ea typeface="Calibri" panose="020F0502020204030204" pitchFamily="34" charset="0"/>
              <a:cs typeface="Times New Roman" panose="02020603050405020304" pitchFamily="18" charset="0"/>
            </a:endParaRPr>
          </a:p>
          <a:p>
            <a:pPr marR="0" lvl="0">
              <a:spcBef>
                <a:spcPts val="0"/>
              </a:spcBef>
              <a:spcAft>
                <a:spcPts val="0"/>
              </a:spcAft>
            </a:pPr>
            <a:r>
              <a:rPr lang="en-US" sz="1400" i="1" dirty="0">
                <a:effectLst/>
                <a:latin typeface="+mj-lt"/>
                <a:ea typeface="Calibri" panose="020F0502020204030204" pitchFamily="34" charset="0"/>
                <a:cs typeface="Times New Roman" panose="02020603050405020304" pitchFamily="18" charset="0"/>
              </a:rPr>
              <a:t>(</a:t>
            </a:r>
            <a:r>
              <a:rPr lang="en-US" sz="1400" i="1" dirty="0" err="1">
                <a:effectLst/>
                <a:latin typeface="+mj-lt"/>
                <a:ea typeface="Calibri" panose="020F0502020204030204" pitchFamily="34" charset="0"/>
                <a:cs typeface="Times New Roman" panose="02020603050405020304" pitchFamily="18" charset="0"/>
              </a:rPr>
              <a:t>JAPhA</a:t>
            </a:r>
            <a:r>
              <a:rPr lang="en-US" sz="1400" i="1" dirty="0">
                <a:effectLst/>
                <a:latin typeface="+mj-lt"/>
                <a:ea typeface="Calibri" panose="020F0502020204030204" pitchFamily="34" charset="0"/>
                <a:cs typeface="Times New Roman" panose="02020603050405020304" pitchFamily="18" charset="0"/>
              </a:rPr>
              <a:t>. NS52(4):457; July/August 2012) (Reviewed 2016) (</a:t>
            </a:r>
            <a:r>
              <a:rPr lang="en-US" sz="1400" i="1" dirty="0" err="1">
                <a:effectLst/>
                <a:latin typeface="+mj-lt"/>
                <a:ea typeface="Calibri" panose="020F0502020204030204" pitchFamily="34" charset="0"/>
                <a:cs typeface="Times New Roman" panose="02020603050405020304" pitchFamily="18" charset="0"/>
              </a:rPr>
              <a:t>JAPhA</a:t>
            </a:r>
            <a:r>
              <a:rPr lang="en-US" sz="1400" i="1" dirty="0">
                <a:effectLst/>
                <a:latin typeface="+mj-lt"/>
                <a:ea typeface="Calibri" panose="020F0502020204030204" pitchFamily="34" charset="0"/>
                <a:cs typeface="Times New Roman" panose="02020603050405020304" pitchFamily="18" charset="0"/>
              </a:rPr>
              <a:t>. 57(4):441; July/August 2017) (Reviewed 2019) (Reviewed 2021) (Reviewed 2022)</a:t>
            </a:r>
          </a:p>
          <a:p>
            <a:pPr marL="685800" marR="0">
              <a:spcBef>
                <a:spcPts val="0"/>
              </a:spcBef>
              <a:spcAft>
                <a:spcPts val="0"/>
              </a:spcAft>
            </a:pPr>
            <a:r>
              <a:rPr lang="en-US" sz="1400" i="1" dirty="0">
                <a:solidFill>
                  <a:srgbClr val="4A4A4A"/>
                </a:solidFill>
                <a:effectLst/>
                <a:latin typeface="+mj-lt"/>
                <a:ea typeface="Times New Roman" panose="02020603050405020304" pitchFamily="18" charset="0"/>
              </a:rPr>
              <a:t> </a:t>
            </a:r>
            <a:endParaRPr lang="en-US" sz="1400" dirty="0">
              <a:effectLst/>
              <a:latin typeface="+mj-lt"/>
              <a:ea typeface="Times New Roman" panose="02020603050405020304" pitchFamily="18" charset="0"/>
            </a:endParaRPr>
          </a:p>
          <a:p>
            <a:pPr marL="491490" indent="-457200">
              <a:spcBef>
                <a:spcPts val="0"/>
              </a:spcBef>
              <a:buAutoNum type="arabicPeriod"/>
            </a:pPr>
            <a:endParaRPr lang="en-US" sz="2200" dirty="0"/>
          </a:p>
        </p:txBody>
      </p:sp>
      <p:sp>
        <p:nvSpPr>
          <p:cNvPr id="2" name="Title 1">
            <a:extLst>
              <a:ext uri="{FF2B5EF4-FFF2-40B4-BE49-F238E27FC236}">
                <a16:creationId xmlns:a16="http://schemas.microsoft.com/office/drawing/2014/main" id="{B623CE2D-79E8-001A-0019-A6CD8D3D9BCF}"/>
              </a:ext>
            </a:extLst>
          </p:cNvPr>
          <p:cNvSpPr>
            <a:spLocks noGrp="1"/>
          </p:cNvSpPr>
          <p:nvPr>
            <p:ph type="title"/>
          </p:nvPr>
        </p:nvSpPr>
        <p:spPr>
          <a:xfrm>
            <a:off x="444500" y="901311"/>
            <a:ext cx="6691086" cy="777136"/>
          </a:xfrm>
        </p:spPr>
        <p:txBody>
          <a:bodyPr anchor="t">
            <a:normAutofit/>
          </a:bodyPr>
          <a:lstStyle/>
          <a:p>
            <a:pPr>
              <a:lnSpc>
                <a:spcPct val="90000"/>
              </a:lnSpc>
            </a:pPr>
            <a:r>
              <a:rPr lang="en-US" sz="4800" dirty="0"/>
              <a:t>New Business Item #11</a:t>
            </a:r>
          </a:p>
        </p:txBody>
      </p:sp>
      <p:cxnSp>
        <p:nvCxnSpPr>
          <p:cNvPr id="4" name="Straight Connector 3">
            <a:extLst>
              <a:ext uri="{FF2B5EF4-FFF2-40B4-BE49-F238E27FC236}">
                <a16:creationId xmlns:a16="http://schemas.microsoft.com/office/drawing/2014/main" id="{2BDEE0B6-2D95-47E8-635C-98E7AB20BEE6}"/>
              </a:ext>
            </a:extLst>
          </p:cNvPr>
          <p:cNvCxnSpPr/>
          <p:nvPr/>
        </p:nvCxnSpPr>
        <p:spPr>
          <a:xfrm>
            <a:off x="261070" y="3558835"/>
            <a:ext cx="11245287" cy="0"/>
          </a:xfrm>
          <a:prstGeom prst="line">
            <a:avLst/>
          </a:prstGeom>
          <a:ln w="76200">
            <a:solidFill>
              <a:srgbClr val="0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1182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1">
            <a:extLst>
              <a:ext uri="{FF2B5EF4-FFF2-40B4-BE49-F238E27FC236}">
                <a16:creationId xmlns:a16="http://schemas.microsoft.com/office/drawing/2014/main" id="{0C1C145F-7134-4D92-905F-64C6289F020E}"/>
              </a:ext>
            </a:extLst>
          </p:cNvPr>
          <p:cNvSpPr>
            <a:spLocks noGrp="1"/>
          </p:cNvSpPr>
          <p:nvPr>
            <p:ph type="body" idx="1"/>
          </p:nvPr>
        </p:nvSpPr>
        <p:spPr>
          <a:xfrm>
            <a:off x="444500" y="1678447"/>
            <a:ext cx="10661304" cy="369332"/>
          </a:xfrm>
        </p:spPr>
        <p:txBody>
          <a:bodyPr/>
          <a:lstStyle/>
          <a:p>
            <a:r>
              <a:rPr lang="en-US" sz="2400" b="1" u="sng" dirty="0"/>
              <a:t>2017, 2012 Contemporary Pharmacy Practice</a:t>
            </a:r>
          </a:p>
        </p:txBody>
      </p:sp>
      <p:sp>
        <p:nvSpPr>
          <p:cNvPr id="10" name="Slide Number Placeholder 2">
            <a:extLst>
              <a:ext uri="{FF2B5EF4-FFF2-40B4-BE49-F238E27FC236}">
                <a16:creationId xmlns:a16="http://schemas.microsoft.com/office/drawing/2014/main" id="{A44FC839-6185-4853-AFFD-0BAED2CB63AC}"/>
              </a:ext>
            </a:extLst>
          </p:cNvPr>
          <p:cNvSpPr>
            <a:spLocks noGrp="1"/>
          </p:cNvSpPr>
          <p:nvPr>
            <p:ph type="sldNum" sz="quarter" idx="7"/>
          </p:nvPr>
        </p:nvSpPr>
        <p:spPr>
          <a:xfrm>
            <a:off x="11480957" y="6400800"/>
            <a:ext cx="266543" cy="184666"/>
          </a:xfrm>
        </p:spPr>
        <p:txBody>
          <a:bodyPr/>
          <a:lstStyle/>
          <a:p>
            <a:pPr marL="38100">
              <a:spcBef>
                <a:spcPts val="10"/>
              </a:spcBef>
            </a:pPr>
            <a:fld id="{81D60167-4931-47E6-BA6A-407CBD079E47}" type="slidenum">
              <a:rPr lang="en-US" dirty="0"/>
              <a:pPr marL="38100">
                <a:spcBef>
                  <a:spcPts val="10"/>
                </a:spcBef>
              </a:pPr>
              <a:t>47</a:t>
            </a:fld>
            <a:endParaRPr lang="en-US"/>
          </a:p>
        </p:txBody>
      </p:sp>
      <p:sp>
        <p:nvSpPr>
          <p:cNvPr id="3" name="Content Placeholder 2">
            <a:extLst>
              <a:ext uri="{FF2B5EF4-FFF2-40B4-BE49-F238E27FC236}">
                <a16:creationId xmlns:a16="http://schemas.microsoft.com/office/drawing/2014/main" id="{49C190A1-CBF2-47ED-914E-1D8F892211C6}"/>
              </a:ext>
            </a:extLst>
          </p:cNvPr>
          <p:cNvSpPr>
            <a:spLocks noGrp="1"/>
          </p:cNvSpPr>
          <p:nvPr>
            <p:ph type="body" sz="quarter" idx="10"/>
          </p:nvPr>
        </p:nvSpPr>
        <p:spPr>
          <a:xfrm>
            <a:off x="444500" y="2121109"/>
            <a:ext cx="11061857" cy="4079796"/>
          </a:xfrm>
        </p:spPr>
        <p:txBody>
          <a:bodyPr wrap="square" numCol="1">
            <a:noAutofit/>
          </a:bodyPr>
          <a:lstStyle/>
          <a:p>
            <a:pPr marL="0" marR="0">
              <a:lnSpc>
                <a:spcPts val="24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lang="en-US" sz="2000" b="1" dirty="0">
                <a:solidFill>
                  <a:srgbClr val="312B7E"/>
                </a:solidFill>
              </a:rPr>
              <a:t>Introduced by </a:t>
            </a:r>
            <a:r>
              <a:rPr lang="en-US" sz="2000" b="1" u="sng" dirty="0">
                <a:solidFill>
                  <a:srgbClr val="312B7E"/>
                </a:solidFill>
                <a:effectLst/>
                <a:latin typeface="+mj-lt"/>
                <a:ea typeface="Times New Roman" panose="02020603050405020304" pitchFamily="18" charset="0"/>
              </a:rPr>
              <a:t>Wendy Mobley-Bukstein, on behalf APhA-APPM</a:t>
            </a:r>
            <a:endParaRPr lang="en-US" sz="2000" b="1" u="sng" dirty="0">
              <a:solidFill>
                <a:srgbClr val="312B7E"/>
              </a:solidFill>
              <a:latin typeface="+mj-lt"/>
              <a:ea typeface="Times New Roman" panose="02020603050405020304" pitchFamily="18" charset="0"/>
            </a:endParaRPr>
          </a:p>
          <a:p>
            <a:pPr marL="3429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1" i="0" u="none" strike="noStrike" kern="0" cap="none" spc="0" normalizeH="0" baseline="0" noProof="0" dirty="0">
              <a:ln>
                <a:noFill/>
              </a:ln>
              <a:solidFill>
                <a:prstClr val="black"/>
              </a:solidFill>
              <a:effectLst/>
              <a:uLnTx/>
              <a:uFillTx/>
              <a:latin typeface="Arial" panose="020B0604020202020204"/>
              <a:ea typeface="Roboto Light" panose="02000000000000000000"/>
              <a:cs typeface="+mn-cs"/>
            </a:endParaRPr>
          </a:p>
          <a:p>
            <a:pPr marL="3429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0" cap="none" spc="0" normalizeH="0" baseline="0" noProof="0" dirty="0">
                <a:ln>
                  <a:noFill/>
                </a:ln>
                <a:solidFill>
                  <a:prstClr val="black"/>
                </a:solidFill>
                <a:effectLst/>
                <a:uLnTx/>
                <a:uFillTx/>
                <a:latin typeface="Arial" panose="020B0604020202020204"/>
                <a:ea typeface="Roboto Light" panose="02000000000000000000"/>
                <a:cs typeface="+mn-cs"/>
              </a:rPr>
              <a:t>Related Policy </a:t>
            </a:r>
            <a:r>
              <a:rPr kumimoji="0" lang="en-US" sz="2200" b="0" i="0" u="none" strike="noStrike" kern="0" cap="none" spc="0" normalizeH="0" baseline="0" noProof="0" dirty="0">
                <a:ln>
                  <a:noFill/>
                </a:ln>
                <a:solidFill>
                  <a:prstClr val="black"/>
                </a:solidFill>
                <a:effectLst/>
                <a:uLnTx/>
                <a:uFillTx/>
                <a:latin typeface="Arial" panose="020B0604020202020204"/>
                <a:ea typeface="Roboto Light" panose="02000000000000000000"/>
                <a:cs typeface="+mn-cs"/>
              </a:rPr>
              <a:t>(</a:t>
            </a:r>
            <a:r>
              <a:rPr kumimoji="0" lang="en-US" sz="2200" b="0" i="1" u="none" strike="noStrike" kern="0" cap="none" spc="0" normalizeH="0" baseline="0" noProof="0" dirty="0">
                <a:ln>
                  <a:noFill/>
                </a:ln>
                <a:solidFill>
                  <a:prstClr val="black"/>
                </a:solidFill>
                <a:effectLst/>
                <a:uLnTx/>
                <a:uFillTx/>
                <a:latin typeface="Arial" panose="020B0604020202020204"/>
                <a:ea typeface="Roboto Light" panose="02000000000000000000"/>
                <a:cs typeface="+mn-cs"/>
              </a:rPr>
              <a:t>see NBI for full list</a:t>
            </a:r>
            <a:r>
              <a:rPr kumimoji="0" lang="en-US" sz="2200" b="0" i="0" u="none" strike="noStrike" kern="0" cap="none" spc="0" normalizeH="0" baseline="0" noProof="0" dirty="0">
                <a:ln>
                  <a:noFill/>
                </a:ln>
                <a:solidFill>
                  <a:prstClr val="black"/>
                </a:solidFill>
                <a:effectLst/>
                <a:uLnTx/>
                <a:uFillTx/>
                <a:latin typeface="Arial" panose="020B0604020202020204"/>
                <a:ea typeface="Roboto Light" panose="02000000000000000000"/>
                <a:cs typeface="+mn-cs"/>
              </a:rPr>
              <a:t>)</a:t>
            </a:r>
            <a:r>
              <a:rPr kumimoji="0" lang="en-US" sz="2200" b="1" i="0" u="none" strike="noStrike" kern="0" cap="none" spc="0" normalizeH="0" baseline="0" noProof="0" dirty="0">
                <a:ln>
                  <a:noFill/>
                </a:ln>
                <a:solidFill>
                  <a:prstClr val="black"/>
                </a:solidFill>
                <a:effectLst/>
                <a:uLnTx/>
                <a:uFillTx/>
                <a:latin typeface="Arial" panose="020B0604020202020204"/>
                <a:ea typeface="Roboto Light" panose="02000000000000000000"/>
                <a:cs typeface="+mn-cs"/>
              </a:rPr>
              <a:t>:</a:t>
            </a:r>
          </a:p>
          <a:p>
            <a:pPr marL="34290" marR="0" lvl="0" indent="0" algn="l" defTabSz="914400" rtl="0" eaLnBrk="1" fontAlgn="auto" latinLnBrk="0" hangingPunct="1">
              <a:lnSpc>
                <a:spcPct val="100000"/>
              </a:lnSpc>
              <a:spcBef>
                <a:spcPts val="0"/>
              </a:spcBef>
              <a:spcAft>
                <a:spcPts val="0"/>
              </a:spcAft>
              <a:buClrTx/>
              <a:buSzTx/>
              <a:buFontTx/>
              <a:buNone/>
              <a:tabLst/>
              <a:defRPr/>
            </a:pPr>
            <a:r>
              <a:rPr lang="en-US" sz="2000" dirty="0">
                <a:solidFill>
                  <a:prstClr val="black"/>
                </a:solidFill>
                <a:latin typeface="Arial" panose="020B0604020202020204"/>
              </a:rPr>
              <a:t>2005 Continuing Professional Development</a:t>
            </a:r>
          </a:p>
          <a:p>
            <a:pPr marL="3429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black"/>
                </a:solidFill>
                <a:effectLst/>
                <a:uLnTx/>
                <a:uFillTx/>
                <a:latin typeface="Arial" panose="020B0604020202020204"/>
                <a:ea typeface="Roboto Light" panose="02000000000000000000"/>
                <a:cs typeface="+mn-cs"/>
              </a:rPr>
              <a:t>2003, 1997 Continued Competence Assessment Examination</a:t>
            </a:r>
          </a:p>
          <a:p>
            <a:pPr marL="34290" marR="0" lvl="0" indent="0" algn="l" defTabSz="914400" rtl="0" eaLnBrk="1" fontAlgn="auto" latinLnBrk="0" hangingPunct="1">
              <a:lnSpc>
                <a:spcPct val="100000"/>
              </a:lnSpc>
              <a:spcBef>
                <a:spcPts val="0"/>
              </a:spcBef>
              <a:spcAft>
                <a:spcPts val="0"/>
              </a:spcAft>
              <a:buClrTx/>
              <a:buSzTx/>
              <a:buFontTx/>
              <a:buNone/>
              <a:tabLst/>
              <a:defRPr/>
            </a:pPr>
            <a:r>
              <a:rPr lang="en-US" sz="2000" dirty="0">
                <a:solidFill>
                  <a:prstClr val="black"/>
                </a:solidFill>
                <a:latin typeface="Arial" panose="020B0604020202020204"/>
              </a:rPr>
              <a:t>2022 Standards of Care Regulatory Model for State Pharmacy Practice Acts</a:t>
            </a:r>
            <a:endParaRPr kumimoji="0" lang="en-US" sz="2000" b="0" i="0" u="none" strike="noStrike" kern="0" cap="none" spc="0" normalizeH="0" baseline="0" noProof="0" dirty="0">
              <a:ln>
                <a:noFill/>
              </a:ln>
              <a:solidFill>
                <a:prstClr val="black"/>
              </a:solidFill>
              <a:effectLst/>
              <a:uLnTx/>
              <a:uFillTx/>
              <a:latin typeface="Arial" panose="020B0604020202020204"/>
              <a:ea typeface="Roboto Light" panose="02000000000000000000"/>
              <a:cs typeface="+mn-cs"/>
            </a:endParaRPr>
          </a:p>
          <a:p>
            <a:pPr marL="3429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1" i="0" u="none" strike="noStrike" kern="0" cap="none" spc="0" normalizeH="0" baseline="0" noProof="0" dirty="0">
              <a:ln>
                <a:noFill/>
              </a:ln>
              <a:solidFill>
                <a:prstClr val="black"/>
              </a:solidFill>
              <a:effectLst/>
              <a:uLnTx/>
              <a:uFillTx/>
              <a:latin typeface="Arial" panose="020B0604020202020204"/>
              <a:ea typeface="Roboto Light" panose="02000000000000000000"/>
              <a:cs typeface="+mn-cs"/>
            </a:endParaRPr>
          </a:p>
          <a:p>
            <a:pPr marL="3429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0" cap="none" spc="0" normalizeH="0" baseline="0" noProof="0" dirty="0">
                <a:ln>
                  <a:noFill/>
                </a:ln>
                <a:solidFill>
                  <a:prstClr val="black"/>
                </a:solidFill>
                <a:effectLst/>
                <a:uLnTx/>
                <a:uFillTx/>
                <a:latin typeface="Arial" panose="020B0604020202020204"/>
                <a:ea typeface="Roboto Light" panose="02000000000000000000"/>
                <a:cs typeface="+mn-cs"/>
              </a:rPr>
              <a:t>Background Summary:</a:t>
            </a:r>
          </a:p>
          <a:p>
            <a:pPr marL="3429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black"/>
                </a:solidFill>
                <a:effectLst/>
                <a:uLnTx/>
                <a:uFillTx/>
                <a:latin typeface="Arial" panose="020B0604020202020204"/>
                <a:ea typeface="Times New Roman" panose="02020603050405020304" pitchFamily="18" charset="0"/>
                <a:cs typeface="+mn-cs"/>
              </a:rPr>
              <a:t>APhA is often consulted regarding the education, training, knowledge and credentials that a pharmacist must possess to provide adequate patient care services. It is cited many times in APhA policy that a pharmacist must possess education, training and knowledge in order to provide patient care services but it is not called out specifically that an individual who has graduated from an accredited pharmacy program and who maintains a professional license in a recognized US state or territory and keeps this license current through continuing professional development or continuing education is sufficiently trained to provide patient care services. Language proposed in this NBI is intended to create stronger wording on this nuance. </a:t>
            </a:r>
            <a:endParaRPr lang="en-US" sz="2000" dirty="0"/>
          </a:p>
        </p:txBody>
      </p:sp>
      <p:sp>
        <p:nvSpPr>
          <p:cNvPr id="2" name="Title 1">
            <a:extLst>
              <a:ext uri="{FF2B5EF4-FFF2-40B4-BE49-F238E27FC236}">
                <a16:creationId xmlns:a16="http://schemas.microsoft.com/office/drawing/2014/main" id="{9D73F089-1DA4-4F31-B582-5EE247AC10D2}"/>
              </a:ext>
            </a:extLst>
          </p:cNvPr>
          <p:cNvSpPr>
            <a:spLocks noGrp="1"/>
          </p:cNvSpPr>
          <p:nvPr>
            <p:ph type="title"/>
          </p:nvPr>
        </p:nvSpPr>
        <p:spPr>
          <a:xfrm>
            <a:off x="444500" y="901311"/>
            <a:ext cx="6691086" cy="777136"/>
          </a:xfrm>
        </p:spPr>
        <p:txBody>
          <a:bodyPr anchor="t">
            <a:normAutofit/>
          </a:bodyPr>
          <a:lstStyle/>
          <a:p>
            <a:pPr>
              <a:lnSpc>
                <a:spcPct val="90000"/>
              </a:lnSpc>
            </a:pPr>
            <a:r>
              <a:rPr lang="en-US" sz="4800" dirty="0"/>
              <a:t>New Business Item #11</a:t>
            </a:r>
          </a:p>
        </p:txBody>
      </p:sp>
    </p:spTree>
    <p:extLst>
      <p:ext uri="{BB962C8B-B14F-4D97-AF65-F5344CB8AC3E}">
        <p14:creationId xmlns:p14="http://schemas.microsoft.com/office/powerpoint/2010/main" val="988746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29DB1F-A828-78BD-8BAC-DFC76409A76D}"/>
            </a:ext>
          </a:extLst>
        </p:cNvPr>
        <p:cNvGrpSpPr/>
        <p:nvPr/>
      </p:nvGrpSpPr>
      <p:grpSpPr>
        <a:xfrm>
          <a:off x="0" y="0"/>
          <a:ext cx="0" cy="0"/>
          <a:chOff x="0" y="0"/>
          <a:chExt cx="0" cy="0"/>
        </a:xfrm>
      </p:grpSpPr>
      <p:sp>
        <p:nvSpPr>
          <p:cNvPr id="8" name="Text Placeholder 1">
            <a:extLst>
              <a:ext uri="{FF2B5EF4-FFF2-40B4-BE49-F238E27FC236}">
                <a16:creationId xmlns:a16="http://schemas.microsoft.com/office/drawing/2014/main" id="{F060A006-2633-C09D-4298-9B4D685155A0}"/>
              </a:ext>
            </a:extLst>
          </p:cNvPr>
          <p:cNvSpPr>
            <a:spLocks noGrp="1"/>
          </p:cNvSpPr>
          <p:nvPr>
            <p:ph type="body" idx="1"/>
          </p:nvPr>
        </p:nvSpPr>
        <p:spPr>
          <a:xfrm>
            <a:off x="444500" y="1678447"/>
            <a:ext cx="10661304" cy="369332"/>
          </a:xfrm>
        </p:spPr>
        <p:txBody>
          <a:bodyPr/>
          <a:lstStyle/>
          <a:p>
            <a:r>
              <a:rPr lang="en-US" sz="2400" b="1" u="sng" dirty="0"/>
              <a:t>2017, 2012 Contemporary Pharmacy Practice</a:t>
            </a:r>
          </a:p>
        </p:txBody>
      </p:sp>
      <p:sp>
        <p:nvSpPr>
          <p:cNvPr id="10" name="Slide Number Placeholder 2">
            <a:extLst>
              <a:ext uri="{FF2B5EF4-FFF2-40B4-BE49-F238E27FC236}">
                <a16:creationId xmlns:a16="http://schemas.microsoft.com/office/drawing/2014/main" id="{B62271B2-FAF6-01EC-9452-42299494C273}"/>
              </a:ext>
            </a:extLst>
          </p:cNvPr>
          <p:cNvSpPr>
            <a:spLocks noGrp="1"/>
          </p:cNvSpPr>
          <p:nvPr>
            <p:ph type="sldNum" sz="quarter" idx="7"/>
          </p:nvPr>
        </p:nvSpPr>
        <p:spPr>
          <a:xfrm>
            <a:off x="11480957" y="6400800"/>
            <a:ext cx="266543" cy="184666"/>
          </a:xfrm>
        </p:spPr>
        <p:txBody>
          <a:bodyPr/>
          <a:lstStyle/>
          <a:p>
            <a:pPr marL="38100">
              <a:spcBef>
                <a:spcPts val="10"/>
              </a:spcBef>
            </a:pPr>
            <a:fld id="{81D60167-4931-47E6-BA6A-407CBD079E47}" type="slidenum">
              <a:rPr lang="en-US" dirty="0"/>
              <a:pPr marL="38100">
                <a:spcBef>
                  <a:spcPts val="10"/>
                </a:spcBef>
              </a:pPr>
              <a:t>48</a:t>
            </a:fld>
            <a:endParaRPr lang="en-US"/>
          </a:p>
        </p:txBody>
      </p:sp>
      <p:sp>
        <p:nvSpPr>
          <p:cNvPr id="3" name="Content Placeholder 2">
            <a:extLst>
              <a:ext uri="{FF2B5EF4-FFF2-40B4-BE49-F238E27FC236}">
                <a16:creationId xmlns:a16="http://schemas.microsoft.com/office/drawing/2014/main" id="{1195FF53-A659-379B-FB28-CA50DD2B485C}"/>
              </a:ext>
            </a:extLst>
          </p:cNvPr>
          <p:cNvSpPr>
            <a:spLocks noGrp="1"/>
          </p:cNvSpPr>
          <p:nvPr>
            <p:ph type="body" sz="quarter" idx="10"/>
          </p:nvPr>
        </p:nvSpPr>
        <p:spPr>
          <a:xfrm>
            <a:off x="419100" y="2653863"/>
            <a:ext cx="11061857" cy="2762443"/>
          </a:xfrm>
        </p:spPr>
        <p:txBody>
          <a:bodyPr wrap="square" numCol="1">
            <a:noAutofit/>
          </a:bodyPr>
          <a:lstStyle/>
          <a:p>
            <a:pPr marL="342900" marR="0" lvl="0" indent="-342900">
              <a:buFont typeface="+mj-lt"/>
              <a:buAutoNum type="arabicPeriod"/>
            </a:pPr>
            <a:r>
              <a:rPr lang="en-US" sz="1500" dirty="0">
                <a:solidFill>
                  <a:srgbClr val="4A4A4A"/>
                </a:solidFill>
                <a:effectLst/>
                <a:latin typeface="+mj-lt"/>
                <a:ea typeface="Times New Roman" panose="02020603050405020304" pitchFamily="18" charset="0"/>
              </a:rPr>
              <a:t>APhA </a:t>
            </a:r>
            <a:r>
              <a:rPr lang="en-US" sz="1500" strike="sngStrike" dirty="0">
                <a:solidFill>
                  <a:srgbClr val="FF0000"/>
                </a:solidFill>
                <a:effectLst/>
                <a:latin typeface="+mj-lt"/>
                <a:ea typeface="Times New Roman" panose="02020603050405020304" pitchFamily="18" charset="0"/>
              </a:rPr>
              <a:t>asserts that pharmacists should have the authority and support to practice to</a:t>
            </a:r>
            <a:r>
              <a:rPr lang="en-US" sz="1500" dirty="0">
                <a:solidFill>
                  <a:srgbClr val="4A4A4A"/>
                </a:solidFill>
                <a:effectLst/>
                <a:latin typeface="+mj-lt"/>
                <a:ea typeface="Times New Roman" panose="02020603050405020304" pitchFamily="18" charset="0"/>
              </a:rPr>
              <a:t> </a:t>
            </a:r>
            <a:r>
              <a:rPr lang="en-US" sz="1500" u="sng" dirty="0">
                <a:solidFill>
                  <a:srgbClr val="FF0000"/>
                </a:solidFill>
                <a:effectLst/>
                <a:latin typeface="+mj-lt"/>
                <a:ea typeface="Times New Roman" panose="02020603050405020304" pitchFamily="18" charset="0"/>
              </a:rPr>
              <a:t>supports practice authorities</a:t>
            </a:r>
            <a:r>
              <a:rPr lang="en-US" sz="1500" dirty="0">
                <a:solidFill>
                  <a:srgbClr val="FF0000"/>
                </a:solidFill>
                <a:effectLst/>
                <a:latin typeface="+mj-lt"/>
                <a:ea typeface="Times New Roman" panose="02020603050405020304" pitchFamily="18" charset="0"/>
              </a:rPr>
              <a:t> </a:t>
            </a:r>
            <a:r>
              <a:rPr lang="en-US" sz="1500" u="sng" dirty="0">
                <a:solidFill>
                  <a:srgbClr val="FF0000"/>
                </a:solidFill>
                <a:effectLst/>
                <a:latin typeface="+mj-lt"/>
                <a:ea typeface="Times New Roman" panose="02020603050405020304" pitchFamily="18" charset="0"/>
              </a:rPr>
              <a:t>based on</a:t>
            </a:r>
            <a:r>
              <a:rPr lang="en-US" sz="1500" dirty="0">
                <a:solidFill>
                  <a:srgbClr val="FF0000"/>
                </a:solidFill>
                <a:effectLst/>
                <a:latin typeface="+mj-lt"/>
                <a:ea typeface="Times New Roman" panose="02020603050405020304" pitchFamily="18" charset="0"/>
              </a:rPr>
              <a:t> </a:t>
            </a:r>
            <a:r>
              <a:rPr lang="en-US" sz="1500" dirty="0">
                <a:solidFill>
                  <a:srgbClr val="4A4A4A"/>
                </a:solidFill>
                <a:effectLst/>
                <a:latin typeface="+mj-lt"/>
                <a:ea typeface="Times New Roman" panose="02020603050405020304" pitchFamily="18" charset="0"/>
              </a:rPr>
              <a:t>the full extent of </a:t>
            </a:r>
            <a:r>
              <a:rPr lang="en-US" sz="1500" strike="sngStrike" dirty="0">
                <a:solidFill>
                  <a:srgbClr val="FF0000"/>
                </a:solidFill>
                <a:effectLst/>
                <a:latin typeface="+mj-lt"/>
                <a:ea typeface="Times New Roman" panose="02020603050405020304" pitchFamily="18" charset="0"/>
              </a:rPr>
              <a:t>their </a:t>
            </a:r>
            <a:r>
              <a:rPr lang="en-US" sz="1500" u="sng" dirty="0">
                <a:solidFill>
                  <a:srgbClr val="FF0000"/>
                </a:solidFill>
                <a:effectLst/>
                <a:latin typeface="+mj-lt"/>
                <a:ea typeface="Times New Roman" panose="02020603050405020304" pitchFamily="18" charset="0"/>
              </a:rPr>
              <a:t>pharmacists’</a:t>
            </a:r>
            <a:r>
              <a:rPr lang="en-US" sz="1500" dirty="0">
                <a:solidFill>
                  <a:srgbClr val="FF0000"/>
                </a:solidFill>
                <a:effectLst/>
                <a:latin typeface="+mj-lt"/>
                <a:ea typeface="Times New Roman" panose="02020603050405020304" pitchFamily="18" charset="0"/>
              </a:rPr>
              <a:t> </a:t>
            </a:r>
            <a:r>
              <a:rPr lang="en-US" sz="1500" dirty="0">
                <a:solidFill>
                  <a:srgbClr val="4A4A4A"/>
                </a:solidFill>
                <a:effectLst/>
                <a:latin typeface="+mj-lt"/>
                <a:ea typeface="Times New Roman" panose="02020603050405020304" pitchFamily="18" charset="0"/>
              </a:rPr>
              <a:t>education, training, and experience </a:t>
            </a:r>
            <a:r>
              <a:rPr lang="en-US" sz="1500" strike="sngStrike" dirty="0">
                <a:solidFill>
                  <a:srgbClr val="FF0000"/>
                </a:solidFill>
                <a:effectLst/>
                <a:latin typeface="+mj-lt"/>
                <a:ea typeface="Times New Roman" panose="02020603050405020304" pitchFamily="18" charset="0"/>
              </a:rPr>
              <a:t>in</a:t>
            </a:r>
            <a:r>
              <a:rPr lang="en-US" sz="1500" u="sng" dirty="0">
                <a:solidFill>
                  <a:srgbClr val="FF0000"/>
                </a:solidFill>
                <a:effectLst/>
                <a:latin typeface="+mj-lt"/>
                <a:ea typeface="Times New Roman" panose="02020603050405020304" pitchFamily="18" charset="0"/>
              </a:rPr>
              <a:t>to</a:t>
            </a:r>
            <a:r>
              <a:rPr lang="en-US" sz="1500" dirty="0">
                <a:solidFill>
                  <a:srgbClr val="4A4A4A"/>
                </a:solidFill>
                <a:effectLst/>
                <a:latin typeface="+mj-lt"/>
                <a:ea typeface="Times New Roman" panose="02020603050405020304" pitchFamily="18" charset="0"/>
              </a:rPr>
              <a:t> deliver</a:t>
            </a:r>
            <a:r>
              <a:rPr lang="en-US" sz="1500" strike="sngStrike" dirty="0">
                <a:solidFill>
                  <a:srgbClr val="FF0000"/>
                </a:solidFill>
                <a:effectLst/>
                <a:latin typeface="+mj-lt"/>
                <a:ea typeface="Times New Roman" panose="02020603050405020304" pitchFamily="18" charset="0"/>
              </a:rPr>
              <a:t>ing</a:t>
            </a:r>
            <a:r>
              <a:rPr lang="en-US" sz="1500" dirty="0">
                <a:solidFill>
                  <a:srgbClr val="4A4A4A"/>
                </a:solidFill>
                <a:effectLst/>
                <a:latin typeface="+mj-lt"/>
                <a:ea typeface="Times New Roman" panose="02020603050405020304" pitchFamily="18" charset="0"/>
              </a:rPr>
              <a:t> patient care in all practice settings and activities.</a:t>
            </a:r>
            <a:endParaRPr lang="en-US" sz="1500" dirty="0">
              <a:effectLst/>
              <a:latin typeface="+mj-lt"/>
              <a:ea typeface="Times New Roman" panose="02020603050405020304" pitchFamily="18" charset="0"/>
            </a:endParaRPr>
          </a:p>
          <a:p>
            <a:pPr marL="342900" marR="0" lvl="0" indent="-342900">
              <a:spcBef>
                <a:spcPts val="0"/>
              </a:spcBef>
              <a:spcAft>
                <a:spcPts val="0"/>
              </a:spcAft>
              <a:buFont typeface="+mj-lt"/>
              <a:buAutoNum type="arabicPeriod"/>
            </a:pPr>
            <a:r>
              <a:rPr lang="en-US" sz="1500" u="sng" dirty="0">
                <a:solidFill>
                  <a:srgbClr val="FF0000"/>
                </a:solidFill>
                <a:effectLst/>
                <a:latin typeface="+mj-lt"/>
                <a:ea typeface="Calibri" panose="020F0502020204030204" pitchFamily="34" charset="0"/>
                <a:cs typeface="Times New Roman" panose="02020603050405020304" pitchFamily="18" charset="0"/>
              </a:rPr>
              <a:t>APhA opposes burdensome legal and regulatory requirements beyond continuing professional development for the provision of patient care services.</a:t>
            </a:r>
          </a:p>
          <a:p>
            <a:pPr marR="0" lvl="0">
              <a:spcBef>
                <a:spcPts val="0"/>
              </a:spcBef>
              <a:spcAft>
                <a:spcPts val="0"/>
              </a:spcAft>
            </a:pPr>
            <a:endParaRPr lang="en-US" sz="1500" u="sng" dirty="0">
              <a:solidFill>
                <a:srgbClr val="FF0000"/>
              </a:solidFill>
              <a:effectLst/>
              <a:latin typeface="+mj-lt"/>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startAt="3"/>
            </a:pPr>
            <a:r>
              <a:rPr lang="en-US" sz="1500" dirty="0">
                <a:effectLst/>
                <a:latin typeface="+mj-lt"/>
                <a:ea typeface="Calibri" panose="020F0502020204030204" pitchFamily="34" charset="0"/>
                <a:cs typeface="Times New Roman" panose="02020603050405020304" pitchFamily="18" charset="0"/>
              </a:rPr>
              <a:t>APhA supports continuing efforts toward establishing a consistent and accurate perception of the contemporary role and practice of pharmacists by the general public, patients, and all persons and institutions engaged in health care policy, administration, payment, and delivery.</a:t>
            </a:r>
          </a:p>
          <a:p>
            <a:pPr marL="342900" marR="0" lvl="0" indent="-342900">
              <a:spcBef>
                <a:spcPts val="0"/>
              </a:spcBef>
              <a:spcAft>
                <a:spcPts val="0"/>
              </a:spcAft>
              <a:buFont typeface="+mj-lt"/>
              <a:buAutoNum type="arabicPeriod" startAt="3"/>
            </a:pPr>
            <a:r>
              <a:rPr lang="en-US" sz="1500" dirty="0">
                <a:effectLst/>
                <a:latin typeface="+mj-lt"/>
                <a:ea typeface="Calibri" panose="020F0502020204030204" pitchFamily="34" charset="0"/>
                <a:cs typeface="Times New Roman" panose="02020603050405020304" pitchFamily="18" charset="0"/>
              </a:rPr>
              <a:t>APhA supports continued collaboration with stakeholders to facilitate adoption of standardized practice acts, appropriate related laws, and regulations that reflect contemporary pharmacy practice.</a:t>
            </a:r>
          </a:p>
          <a:p>
            <a:pPr marL="342900" marR="0" lvl="0" indent="-342900">
              <a:spcBef>
                <a:spcPts val="0"/>
              </a:spcBef>
              <a:spcAft>
                <a:spcPts val="0"/>
              </a:spcAft>
              <a:buFont typeface="+mj-lt"/>
              <a:buAutoNum type="arabicPeriod" startAt="3"/>
            </a:pPr>
            <a:r>
              <a:rPr lang="en-US" sz="1500" dirty="0">
                <a:effectLst/>
                <a:latin typeface="+mj-lt"/>
                <a:ea typeface="Calibri" panose="020F0502020204030204" pitchFamily="34" charset="0"/>
                <a:cs typeface="Times New Roman" panose="02020603050405020304" pitchFamily="18" charset="0"/>
              </a:rPr>
              <a:t>APhA supports the establishment of multistate pharmacist licensure agreements to address the evolving needs of the pharmacy profession and pharmacist-provided patient care.</a:t>
            </a:r>
          </a:p>
          <a:p>
            <a:pPr marL="342900" marR="0" lvl="0" indent="-342900">
              <a:spcBef>
                <a:spcPts val="0"/>
              </a:spcBef>
              <a:spcAft>
                <a:spcPts val="0"/>
              </a:spcAft>
              <a:buFont typeface="+mj-lt"/>
              <a:buAutoNum type="arabicPeriod" startAt="3"/>
            </a:pPr>
            <a:r>
              <a:rPr lang="en-US" sz="1500" dirty="0">
                <a:effectLst/>
                <a:latin typeface="+mj-lt"/>
                <a:ea typeface="Calibri" panose="020F0502020204030204" pitchFamily="34" charset="0"/>
                <a:cs typeface="Times New Roman" panose="02020603050405020304" pitchFamily="18" charset="0"/>
              </a:rPr>
              <a:t>APhA urges the continued development of consensus documents, in collaboration with medical associations and other stakeholders, that recognize and support pharmacists’ roles in patient care as health care providers.</a:t>
            </a:r>
          </a:p>
          <a:p>
            <a:pPr marL="342900" marR="0" lvl="0" indent="-342900">
              <a:spcBef>
                <a:spcPts val="0"/>
              </a:spcBef>
              <a:spcAft>
                <a:spcPts val="0"/>
              </a:spcAft>
              <a:buFont typeface="+mj-lt"/>
              <a:buAutoNum type="arabicPeriod" startAt="3"/>
            </a:pPr>
            <a:r>
              <a:rPr lang="en-US" sz="1500" dirty="0">
                <a:effectLst/>
                <a:latin typeface="+mj-lt"/>
                <a:ea typeface="Calibri" panose="020F0502020204030204" pitchFamily="34" charset="0"/>
                <a:cs typeface="Times New Roman" panose="02020603050405020304" pitchFamily="18" charset="0"/>
              </a:rPr>
              <a:t>APhA urges universal recognition of pharmacists as health care providers and compensation based on the level of patient care provided using standardized and future health care payment models.</a:t>
            </a:r>
          </a:p>
          <a:p>
            <a:pPr marR="0" lvl="0">
              <a:spcBef>
                <a:spcPts val="0"/>
              </a:spcBef>
              <a:spcAft>
                <a:spcPts val="0"/>
              </a:spcAft>
            </a:pPr>
            <a:endParaRPr lang="en-US" sz="800" i="1" dirty="0">
              <a:effectLst/>
              <a:latin typeface="+mj-lt"/>
              <a:ea typeface="Calibri" panose="020F0502020204030204" pitchFamily="34" charset="0"/>
              <a:cs typeface="Times New Roman" panose="02020603050405020304" pitchFamily="18" charset="0"/>
            </a:endParaRPr>
          </a:p>
          <a:p>
            <a:pPr marR="0" lvl="0">
              <a:spcBef>
                <a:spcPts val="0"/>
              </a:spcBef>
              <a:spcAft>
                <a:spcPts val="0"/>
              </a:spcAft>
            </a:pPr>
            <a:r>
              <a:rPr lang="en-US" sz="1200" i="1" dirty="0">
                <a:effectLst/>
                <a:latin typeface="+mj-lt"/>
                <a:ea typeface="Calibri" panose="020F0502020204030204" pitchFamily="34" charset="0"/>
                <a:cs typeface="Times New Roman" panose="02020603050405020304" pitchFamily="18" charset="0"/>
              </a:rPr>
              <a:t>(</a:t>
            </a:r>
            <a:r>
              <a:rPr lang="en-US" sz="1200" i="1" dirty="0" err="1">
                <a:effectLst/>
                <a:latin typeface="+mj-lt"/>
                <a:ea typeface="Calibri" panose="020F0502020204030204" pitchFamily="34" charset="0"/>
                <a:cs typeface="Times New Roman" panose="02020603050405020304" pitchFamily="18" charset="0"/>
              </a:rPr>
              <a:t>JAPhA</a:t>
            </a:r>
            <a:r>
              <a:rPr lang="en-US" sz="1200" i="1" dirty="0">
                <a:effectLst/>
                <a:latin typeface="+mj-lt"/>
                <a:ea typeface="Calibri" panose="020F0502020204030204" pitchFamily="34" charset="0"/>
                <a:cs typeface="Times New Roman" panose="02020603050405020304" pitchFamily="18" charset="0"/>
              </a:rPr>
              <a:t>. NS52(4):457; July/August 2012) (Reviewed 2016) (</a:t>
            </a:r>
            <a:r>
              <a:rPr lang="en-US" sz="1200" i="1" dirty="0" err="1">
                <a:effectLst/>
                <a:latin typeface="+mj-lt"/>
                <a:ea typeface="Calibri" panose="020F0502020204030204" pitchFamily="34" charset="0"/>
                <a:cs typeface="Times New Roman" panose="02020603050405020304" pitchFamily="18" charset="0"/>
              </a:rPr>
              <a:t>JAPhA</a:t>
            </a:r>
            <a:r>
              <a:rPr lang="en-US" sz="1200" i="1" dirty="0">
                <a:effectLst/>
                <a:latin typeface="+mj-lt"/>
                <a:ea typeface="Calibri" panose="020F0502020204030204" pitchFamily="34" charset="0"/>
                <a:cs typeface="Times New Roman" panose="02020603050405020304" pitchFamily="18" charset="0"/>
              </a:rPr>
              <a:t>. 57(4):441; July/August 2017) (Reviewed 2019) (Reviewed 2021) (Reviewed 2022)</a:t>
            </a:r>
          </a:p>
          <a:p>
            <a:pPr marL="685800" marR="0">
              <a:spcBef>
                <a:spcPts val="0"/>
              </a:spcBef>
              <a:spcAft>
                <a:spcPts val="0"/>
              </a:spcAft>
            </a:pPr>
            <a:r>
              <a:rPr lang="en-US" sz="1400" i="1" dirty="0">
                <a:solidFill>
                  <a:srgbClr val="4A4A4A"/>
                </a:solidFill>
                <a:effectLst/>
                <a:latin typeface="+mj-lt"/>
                <a:ea typeface="Times New Roman" panose="02020603050405020304" pitchFamily="18" charset="0"/>
              </a:rPr>
              <a:t> </a:t>
            </a:r>
            <a:endParaRPr lang="en-US" sz="1400" dirty="0">
              <a:effectLst/>
              <a:latin typeface="+mj-lt"/>
              <a:ea typeface="Times New Roman" panose="02020603050405020304" pitchFamily="18" charset="0"/>
            </a:endParaRPr>
          </a:p>
          <a:p>
            <a:pPr marL="491490" indent="-457200">
              <a:spcBef>
                <a:spcPts val="0"/>
              </a:spcBef>
              <a:buAutoNum type="arabicPeriod"/>
            </a:pPr>
            <a:endParaRPr lang="en-US" sz="2200" dirty="0"/>
          </a:p>
        </p:txBody>
      </p:sp>
      <p:sp>
        <p:nvSpPr>
          <p:cNvPr id="2" name="Title 1">
            <a:extLst>
              <a:ext uri="{FF2B5EF4-FFF2-40B4-BE49-F238E27FC236}">
                <a16:creationId xmlns:a16="http://schemas.microsoft.com/office/drawing/2014/main" id="{9EDAC8ED-4456-A48F-1D5A-241F93B08CA8}"/>
              </a:ext>
            </a:extLst>
          </p:cNvPr>
          <p:cNvSpPr>
            <a:spLocks noGrp="1"/>
          </p:cNvSpPr>
          <p:nvPr>
            <p:ph type="title"/>
          </p:nvPr>
        </p:nvSpPr>
        <p:spPr>
          <a:xfrm>
            <a:off x="444500" y="901311"/>
            <a:ext cx="6691086" cy="777136"/>
          </a:xfrm>
        </p:spPr>
        <p:txBody>
          <a:bodyPr anchor="t">
            <a:normAutofit/>
          </a:bodyPr>
          <a:lstStyle/>
          <a:p>
            <a:pPr>
              <a:lnSpc>
                <a:spcPct val="90000"/>
              </a:lnSpc>
            </a:pPr>
            <a:r>
              <a:rPr lang="en-US" sz="4800" dirty="0"/>
              <a:t>New Business Item #11</a:t>
            </a:r>
          </a:p>
        </p:txBody>
      </p:sp>
      <p:cxnSp>
        <p:nvCxnSpPr>
          <p:cNvPr id="4" name="Straight Connector 3">
            <a:extLst>
              <a:ext uri="{FF2B5EF4-FFF2-40B4-BE49-F238E27FC236}">
                <a16:creationId xmlns:a16="http://schemas.microsoft.com/office/drawing/2014/main" id="{B7B7C351-2BD7-446D-788B-F05782BC4909}"/>
              </a:ext>
            </a:extLst>
          </p:cNvPr>
          <p:cNvCxnSpPr/>
          <p:nvPr/>
        </p:nvCxnSpPr>
        <p:spPr>
          <a:xfrm>
            <a:off x="306789" y="3905545"/>
            <a:ext cx="11245287" cy="0"/>
          </a:xfrm>
          <a:prstGeom prst="line">
            <a:avLst/>
          </a:prstGeom>
          <a:ln w="76200">
            <a:solidFill>
              <a:srgbClr val="000000"/>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F170453B-0755-21A3-9421-98AB927C80AE}"/>
              </a:ext>
            </a:extLst>
          </p:cNvPr>
          <p:cNvSpPr txBox="1"/>
          <p:nvPr/>
        </p:nvSpPr>
        <p:spPr>
          <a:xfrm>
            <a:off x="7989757" y="1048646"/>
            <a:ext cx="3808543" cy="461665"/>
          </a:xfrm>
          <a:prstGeom prst="rect">
            <a:avLst/>
          </a:prstGeom>
          <a:noFill/>
          <a:ln>
            <a:solidFill>
              <a:srgbClr val="B44198"/>
            </a:solidFill>
          </a:ln>
        </p:spPr>
        <p:txBody>
          <a:bodyPr wrap="square" rtlCol="0" anchor="ctr">
            <a:spAutoFit/>
          </a:bodyPr>
          <a:lstStyle/>
          <a:p>
            <a:pPr algn="ctr"/>
            <a:r>
              <a:rPr lang="en-US" sz="2400" b="1" dirty="0">
                <a:solidFill>
                  <a:srgbClr val="C333C6"/>
                </a:solidFill>
              </a:rPr>
              <a:t>TIME FOR DISCUSSION</a:t>
            </a:r>
          </a:p>
        </p:txBody>
      </p:sp>
      <p:sp>
        <p:nvSpPr>
          <p:cNvPr id="7" name="TextBox 6">
            <a:extLst>
              <a:ext uri="{FF2B5EF4-FFF2-40B4-BE49-F238E27FC236}">
                <a16:creationId xmlns:a16="http://schemas.microsoft.com/office/drawing/2014/main" id="{9134DBE7-8969-24EA-EBDE-5A1E90CCD8F4}"/>
              </a:ext>
            </a:extLst>
          </p:cNvPr>
          <p:cNvSpPr txBox="1"/>
          <p:nvPr/>
        </p:nvSpPr>
        <p:spPr>
          <a:xfrm>
            <a:off x="306789" y="2015897"/>
            <a:ext cx="11245287" cy="646331"/>
          </a:xfrm>
          <a:prstGeom prst="rect">
            <a:avLst/>
          </a:prstGeom>
          <a:noFill/>
        </p:spPr>
        <p:txBody>
          <a:bodyPr wrap="square">
            <a:spAutoFit/>
          </a:bodyPr>
          <a:lstStyle/>
          <a:p>
            <a:pPr marL="34290">
              <a:spcBef>
                <a:spcPts val="0"/>
              </a:spcBef>
            </a:pPr>
            <a:r>
              <a:rPr lang="en-US" sz="1800" b="1" dirty="0">
                <a:latin typeface="+mj-lt"/>
              </a:rPr>
              <a:t>Motion: </a:t>
            </a:r>
            <a:r>
              <a:rPr lang="en-US" sz="1800" dirty="0">
                <a:latin typeface="+mj-lt"/>
              </a:rPr>
              <a:t>To adopt the following policy statements as amended and part of the existing 2017, 2012 Contemporary Pharmacy Practice policy</a:t>
            </a:r>
          </a:p>
        </p:txBody>
      </p:sp>
    </p:spTree>
    <p:extLst>
      <p:ext uri="{BB962C8B-B14F-4D97-AF65-F5344CB8AC3E}">
        <p14:creationId xmlns:p14="http://schemas.microsoft.com/office/powerpoint/2010/main" val="1252133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6F841BA-E93A-4166-B173-BA57C1D63C9D}"/>
              </a:ext>
            </a:extLst>
          </p:cNvPr>
          <p:cNvSpPr txBox="1"/>
          <p:nvPr/>
        </p:nvSpPr>
        <p:spPr>
          <a:xfrm>
            <a:off x="381000" y="887687"/>
            <a:ext cx="10640786" cy="584775"/>
          </a:xfrm>
          <a:prstGeom prst="rect">
            <a:avLst/>
          </a:prstGeom>
          <a:noFill/>
        </p:spPr>
        <p:txBody>
          <a:bodyPr wrap="square">
            <a:spAutoFit/>
          </a:bodyPr>
          <a:lstStyle/>
          <a:p>
            <a:r>
              <a:rPr kumimoji="0" lang="en-US" sz="3200" b="0" i="0" u="none" strike="noStrike" kern="0" cap="none" spc="0" normalizeH="0" baseline="0" noProof="0" dirty="0">
                <a:ln>
                  <a:noFill/>
                </a:ln>
                <a:solidFill>
                  <a:srgbClr val="4A5FAB"/>
                </a:solidFill>
                <a:effectLst/>
                <a:uLnTx/>
                <a:uFillTx/>
                <a:latin typeface="Arial" panose="020B0604020202020204"/>
                <a:ea typeface="+mj-ea"/>
              </a:rPr>
              <a:t>New Business Items</a:t>
            </a:r>
            <a:endParaRPr lang="en-US" sz="1050" dirty="0"/>
          </a:p>
        </p:txBody>
      </p:sp>
      <p:graphicFrame>
        <p:nvGraphicFramePr>
          <p:cNvPr id="4" name="Table 3">
            <a:extLst>
              <a:ext uri="{FF2B5EF4-FFF2-40B4-BE49-F238E27FC236}">
                <a16:creationId xmlns:a16="http://schemas.microsoft.com/office/drawing/2014/main" id="{D973C778-9733-254B-5F0A-511E6FA57E11}"/>
              </a:ext>
            </a:extLst>
          </p:cNvPr>
          <p:cNvGraphicFramePr>
            <a:graphicFrameLocks noGrp="1"/>
          </p:cNvGraphicFramePr>
          <p:nvPr/>
        </p:nvGraphicFramePr>
        <p:xfrm>
          <a:off x="480992" y="1425713"/>
          <a:ext cx="11330008" cy="5217160"/>
        </p:xfrm>
        <a:graphic>
          <a:graphicData uri="http://schemas.openxmlformats.org/drawingml/2006/table">
            <a:tbl>
              <a:tblPr firstRow="1" bandRow="1">
                <a:tableStyleId>{5C22544A-7EE6-4342-B048-85BDC9FD1C3A}</a:tableStyleId>
              </a:tblPr>
              <a:tblGrid>
                <a:gridCol w="1012142">
                  <a:extLst>
                    <a:ext uri="{9D8B030D-6E8A-4147-A177-3AD203B41FA5}">
                      <a16:colId xmlns:a16="http://schemas.microsoft.com/office/drawing/2014/main" val="2455864120"/>
                    </a:ext>
                  </a:extLst>
                </a:gridCol>
                <a:gridCol w="7616142">
                  <a:extLst>
                    <a:ext uri="{9D8B030D-6E8A-4147-A177-3AD203B41FA5}">
                      <a16:colId xmlns:a16="http://schemas.microsoft.com/office/drawing/2014/main" val="2063249388"/>
                    </a:ext>
                  </a:extLst>
                </a:gridCol>
                <a:gridCol w="2701724">
                  <a:extLst>
                    <a:ext uri="{9D8B030D-6E8A-4147-A177-3AD203B41FA5}">
                      <a16:colId xmlns:a16="http://schemas.microsoft.com/office/drawing/2014/main" val="862125628"/>
                    </a:ext>
                  </a:extLst>
                </a:gridCol>
              </a:tblGrid>
              <a:tr h="241118">
                <a:tc>
                  <a:txBody>
                    <a:bodyPr/>
                    <a:lstStyle/>
                    <a:p>
                      <a:pPr algn="ctr"/>
                      <a:r>
                        <a:rPr lang="en-US" sz="1400" b="1" dirty="0"/>
                        <a:t>NBI #</a:t>
                      </a:r>
                    </a:p>
                  </a:txBody>
                  <a:tcPr/>
                </a:tc>
                <a:tc>
                  <a:txBody>
                    <a:bodyPr/>
                    <a:lstStyle/>
                    <a:p>
                      <a:r>
                        <a:rPr lang="en-US" sz="1400" dirty="0"/>
                        <a:t>Title</a:t>
                      </a:r>
                    </a:p>
                  </a:txBody>
                  <a:tcPr/>
                </a:tc>
                <a:tc>
                  <a:txBody>
                    <a:bodyPr/>
                    <a:lstStyle/>
                    <a:p>
                      <a:r>
                        <a:rPr lang="en-US" sz="1400" dirty="0"/>
                        <a:t>Delegation </a:t>
                      </a:r>
                    </a:p>
                  </a:txBody>
                  <a:tcPr/>
                </a:tc>
                <a:extLst>
                  <a:ext uri="{0D108BD9-81ED-4DB2-BD59-A6C34878D82A}">
                    <a16:rowId xmlns:a16="http://schemas.microsoft.com/office/drawing/2014/main" val="2007860831"/>
                  </a:ext>
                </a:extLst>
              </a:tr>
              <a:tr h="370840">
                <a:tc>
                  <a:txBody>
                    <a:bodyPr/>
                    <a:lstStyle/>
                    <a:p>
                      <a:pPr algn="ctr"/>
                      <a:r>
                        <a:rPr lang="en-US" sz="1600" b="1" dirty="0"/>
                        <a:t>1</a:t>
                      </a:r>
                    </a:p>
                  </a:txBody>
                  <a:tcPr/>
                </a:tc>
                <a:tc>
                  <a:txBody>
                    <a:bodyPr/>
                    <a:lstStyle/>
                    <a:p>
                      <a:r>
                        <a:rPr lang="en-US" sz="1600" dirty="0">
                          <a:solidFill>
                            <a:schemeClr val="dk1"/>
                          </a:solidFill>
                          <a:effectLst/>
                          <a:latin typeface="+mn-lt"/>
                          <a:ea typeface="+mn-ea"/>
                          <a:cs typeface="+mn-cs"/>
                        </a:rPr>
                        <a:t>Disaster Preparedness</a:t>
                      </a:r>
                      <a:endParaRPr lang="en-US" sz="1600" dirty="0"/>
                    </a:p>
                  </a:txBody>
                  <a:tcPr/>
                </a:tc>
                <a:tc>
                  <a:txBody>
                    <a:bodyPr/>
                    <a:lstStyle/>
                    <a:p>
                      <a:r>
                        <a:rPr lang="en-US" sz="1600" dirty="0">
                          <a:solidFill>
                            <a:schemeClr val="dk1"/>
                          </a:solidFill>
                          <a:effectLst/>
                          <a:latin typeface="+mn-lt"/>
                          <a:ea typeface="+mn-ea"/>
                          <a:cs typeface="+mn-cs"/>
                        </a:rPr>
                        <a:t>USPHS </a:t>
                      </a:r>
                      <a:endParaRPr lang="en-US" sz="1600" dirty="0"/>
                    </a:p>
                  </a:txBody>
                  <a:tcPr/>
                </a:tc>
                <a:extLst>
                  <a:ext uri="{0D108BD9-81ED-4DB2-BD59-A6C34878D82A}">
                    <a16:rowId xmlns:a16="http://schemas.microsoft.com/office/drawing/2014/main" val="2153067403"/>
                  </a:ext>
                </a:extLst>
              </a:tr>
              <a:tr h="370840">
                <a:tc>
                  <a:txBody>
                    <a:bodyPr/>
                    <a:lstStyle/>
                    <a:p>
                      <a:pPr algn="ctr"/>
                      <a:r>
                        <a:rPr lang="en-US" sz="1600" b="1" dirty="0"/>
                        <a:t>2</a:t>
                      </a:r>
                    </a:p>
                  </a:txBody>
                  <a:tcPr/>
                </a:tc>
                <a:tc>
                  <a:txBody>
                    <a:bodyPr/>
                    <a:lstStyle/>
                    <a:p>
                      <a:r>
                        <a:rPr lang="en-US" sz="1600" dirty="0">
                          <a:solidFill>
                            <a:schemeClr val="dk1"/>
                          </a:solidFill>
                          <a:effectLst/>
                          <a:latin typeface="+mn-lt"/>
                          <a:ea typeface="+mn-ea"/>
                          <a:cs typeface="+mn-cs"/>
                        </a:rPr>
                        <a:t>Community Pharmacy Methadone Dispensing for Opioid Use Disorder</a:t>
                      </a:r>
                      <a:endParaRPr lang="en-US" sz="1600" dirty="0"/>
                    </a:p>
                  </a:txBody>
                  <a:tcPr/>
                </a:tc>
                <a:tc>
                  <a:txBody>
                    <a:bodyPr/>
                    <a:lstStyle/>
                    <a:p>
                      <a:r>
                        <a:rPr lang="en-US" sz="1600" dirty="0"/>
                        <a:t>Rhode Island</a:t>
                      </a:r>
                    </a:p>
                  </a:txBody>
                  <a:tcPr/>
                </a:tc>
                <a:extLst>
                  <a:ext uri="{0D108BD9-81ED-4DB2-BD59-A6C34878D82A}">
                    <a16:rowId xmlns:a16="http://schemas.microsoft.com/office/drawing/2014/main" val="938090901"/>
                  </a:ext>
                </a:extLst>
              </a:tr>
              <a:tr h="370840">
                <a:tc>
                  <a:txBody>
                    <a:bodyPr/>
                    <a:lstStyle/>
                    <a:p>
                      <a:pPr algn="ctr"/>
                      <a:r>
                        <a:rPr lang="en-US" sz="1600" b="1" dirty="0"/>
                        <a:t>3</a:t>
                      </a:r>
                    </a:p>
                  </a:txBody>
                  <a:tcPr/>
                </a:tc>
                <a:tc>
                  <a:txBody>
                    <a:bodyPr/>
                    <a:lstStyle/>
                    <a:p>
                      <a:r>
                        <a:rPr lang="en-US" sz="1600" dirty="0">
                          <a:solidFill>
                            <a:schemeClr val="dk1"/>
                          </a:solidFill>
                          <a:effectLst/>
                          <a:latin typeface="+mn-lt"/>
                          <a:ea typeface="+mn-ea"/>
                          <a:cs typeface="+mn-cs"/>
                        </a:rPr>
                        <a:t>Collective Bargaining</a:t>
                      </a:r>
                      <a:endParaRPr lang="en-US" sz="1600" dirty="0"/>
                    </a:p>
                  </a:txBody>
                  <a:tcPr/>
                </a:tc>
                <a:tc>
                  <a:txBody>
                    <a:bodyPr/>
                    <a:lstStyle/>
                    <a:p>
                      <a:r>
                        <a:rPr lang="en-US" sz="1600" dirty="0"/>
                        <a:t>APhA-APRS &amp; APhA-APPM</a:t>
                      </a:r>
                    </a:p>
                  </a:txBody>
                  <a:tcPr/>
                </a:tc>
                <a:extLst>
                  <a:ext uri="{0D108BD9-81ED-4DB2-BD59-A6C34878D82A}">
                    <a16:rowId xmlns:a16="http://schemas.microsoft.com/office/drawing/2014/main" val="1981423781"/>
                  </a:ext>
                </a:extLst>
              </a:tr>
              <a:tr h="370840">
                <a:tc>
                  <a:txBody>
                    <a:bodyPr/>
                    <a:lstStyle/>
                    <a:p>
                      <a:pPr algn="ctr"/>
                      <a:r>
                        <a:rPr lang="en-US" sz="1600" b="1" dirty="0"/>
                        <a:t>4</a:t>
                      </a:r>
                    </a:p>
                  </a:txBody>
                  <a:tcPr/>
                </a:tc>
                <a:tc>
                  <a:txBody>
                    <a:bodyPr/>
                    <a:lstStyle/>
                    <a:p>
                      <a:r>
                        <a:rPr lang="en-US" sz="1600" dirty="0">
                          <a:solidFill>
                            <a:schemeClr val="dk1"/>
                          </a:solidFill>
                          <a:effectLst/>
                          <a:latin typeface="+mn-lt"/>
                          <a:ea typeface="+mn-ea"/>
                          <a:cs typeface="+mn-cs"/>
                        </a:rPr>
                        <a:t>Pharmacists Roles in Sexually Transmitted Infection Prevention &amp; Treatment in Underserved Patients</a:t>
                      </a:r>
                      <a:endParaRPr lang="en-US" sz="1600" dirty="0"/>
                    </a:p>
                  </a:txBody>
                  <a:tcPr/>
                </a:tc>
                <a:tc>
                  <a:txBody>
                    <a:bodyPr/>
                    <a:lstStyle/>
                    <a:p>
                      <a:r>
                        <a:rPr lang="en-US" sz="1600" dirty="0"/>
                        <a:t>APhA-APPM CUP SIG</a:t>
                      </a:r>
                    </a:p>
                  </a:txBody>
                  <a:tcPr/>
                </a:tc>
                <a:extLst>
                  <a:ext uri="{0D108BD9-81ED-4DB2-BD59-A6C34878D82A}">
                    <a16:rowId xmlns:a16="http://schemas.microsoft.com/office/drawing/2014/main" val="3021241910"/>
                  </a:ext>
                </a:extLst>
              </a:tr>
              <a:tr h="370840">
                <a:tc>
                  <a:txBody>
                    <a:bodyPr/>
                    <a:lstStyle/>
                    <a:p>
                      <a:pPr algn="ctr"/>
                      <a:r>
                        <a:rPr lang="en-US" sz="1600" b="1" dirty="0"/>
                        <a:t>5</a:t>
                      </a:r>
                    </a:p>
                  </a:txBody>
                  <a:tcPr/>
                </a:tc>
                <a:tc>
                  <a:txBody>
                    <a:bodyPr/>
                    <a:lstStyle/>
                    <a:p>
                      <a:r>
                        <a:rPr lang="en-US" sz="1600" dirty="0">
                          <a:solidFill>
                            <a:schemeClr val="dk1"/>
                          </a:solidFill>
                          <a:effectLst/>
                          <a:latin typeface="+mn-lt"/>
                          <a:ea typeface="+mn-ea"/>
                          <a:cs typeface="+mn-cs"/>
                        </a:rPr>
                        <a:t>Access to Radiopharmaceuticals</a:t>
                      </a:r>
                      <a:endParaRPr lang="en-US" sz="1600" dirty="0"/>
                    </a:p>
                  </a:txBody>
                  <a:tcPr/>
                </a:tc>
                <a:tc>
                  <a:txBody>
                    <a:bodyPr/>
                    <a:lstStyle/>
                    <a:p>
                      <a:r>
                        <a:rPr lang="en-US" sz="1600" dirty="0"/>
                        <a:t>APhA-APPM NUC SIG</a:t>
                      </a:r>
                    </a:p>
                  </a:txBody>
                  <a:tcPr/>
                </a:tc>
                <a:extLst>
                  <a:ext uri="{0D108BD9-81ED-4DB2-BD59-A6C34878D82A}">
                    <a16:rowId xmlns:a16="http://schemas.microsoft.com/office/drawing/2014/main" val="1566209231"/>
                  </a:ext>
                </a:extLst>
              </a:tr>
              <a:tr h="370840">
                <a:tc>
                  <a:txBody>
                    <a:bodyPr/>
                    <a:lstStyle/>
                    <a:p>
                      <a:pPr algn="ctr"/>
                      <a:r>
                        <a:rPr lang="en-US" sz="1600" b="1" dirty="0"/>
                        <a:t>6</a:t>
                      </a:r>
                    </a:p>
                  </a:txBody>
                  <a:tcPr/>
                </a:tc>
                <a:tc>
                  <a:txBody>
                    <a:bodyPr/>
                    <a:lstStyle/>
                    <a:p>
                      <a:r>
                        <a:rPr lang="en-US" sz="1600" dirty="0">
                          <a:solidFill>
                            <a:schemeClr val="dk1"/>
                          </a:solidFill>
                          <a:effectLst/>
                          <a:latin typeface="+mn-lt"/>
                          <a:ea typeface="+mn-ea"/>
                          <a:cs typeface="+mn-cs"/>
                        </a:rPr>
                        <a:t>Integrated Nationwide Prescription Drug Monitoring Program</a:t>
                      </a:r>
                      <a:endParaRPr lang="en-US" sz="1600" dirty="0"/>
                    </a:p>
                  </a:txBody>
                  <a:tcPr/>
                </a:tc>
                <a:tc>
                  <a:txBody>
                    <a:bodyPr/>
                    <a:lstStyle/>
                    <a:p>
                      <a:r>
                        <a:rPr lang="en-US" sz="1600" dirty="0"/>
                        <a:t>APhA-APPM PPCA SIG</a:t>
                      </a:r>
                    </a:p>
                  </a:txBody>
                  <a:tcPr/>
                </a:tc>
                <a:extLst>
                  <a:ext uri="{0D108BD9-81ED-4DB2-BD59-A6C34878D82A}">
                    <a16:rowId xmlns:a16="http://schemas.microsoft.com/office/drawing/2014/main" val="2719079914"/>
                  </a:ext>
                </a:extLst>
              </a:tr>
              <a:tr h="370840">
                <a:tc>
                  <a:txBody>
                    <a:bodyPr/>
                    <a:lstStyle/>
                    <a:p>
                      <a:pPr algn="ctr"/>
                      <a:r>
                        <a:rPr lang="en-US" sz="1600" b="1" dirty="0"/>
                        <a:t>7</a:t>
                      </a:r>
                    </a:p>
                  </a:txBody>
                  <a:tcPr/>
                </a:tc>
                <a:tc>
                  <a:txBody>
                    <a:bodyPr/>
                    <a:lstStyle/>
                    <a:p>
                      <a:r>
                        <a:rPr lang="en-US" sz="1600" dirty="0"/>
                        <a:t>Substance Use Disorder</a:t>
                      </a:r>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600" dirty="0"/>
                        <a:t>APhA-APPM PPCA SIG</a:t>
                      </a:r>
                    </a:p>
                  </a:txBody>
                  <a:tcPr/>
                </a:tc>
                <a:extLst>
                  <a:ext uri="{0D108BD9-81ED-4DB2-BD59-A6C34878D82A}">
                    <a16:rowId xmlns:a16="http://schemas.microsoft.com/office/drawing/2014/main" val="448851436"/>
                  </a:ext>
                </a:extLst>
              </a:tr>
              <a:tr h="370840">
                <a:tc>
                  <a:txBody>
                    <a:bodyPr/>
                    <a:lstStyle/>
                    <a:p>
                      <a:pPr algn="ctr"/>
                      <a:r>
                        <a:rPr lang="en-US" sz="1600" b="1" dirty="0"/>
                        <a:t>8</a:t>
                      </a:r>
                    </a:p>
                  </a:txBody>
                  <a:tcPr/>
                </a:tc>
                <a:tc>
                  <a:txBody>
                    <a:bodyPr/>
                    <a:lstStyle/>
                    <a:p>
                      <a:r>
                        <a:rPr lang="en-US" sz="1600" dirty="0">
                          <a:solidFill>
                            <a:schemeClr val="dk1"/>
                          </a:solidFill>
                          <a:effectLst/>
                          <a:latin typeface="+mn-lt"/>
                          <a:ea typeface="+mn-ea"/>
                          <a:cs typeface="+mn-cs"/>
                        </a:rPr>
                        <a:t>Controlled Substances and Other Medications with the Potential for Abuse and Use of Opioid Reversal Agents</a:t>
                      </a:r>
                      <a:endParaRPr lang="en-US" sz="1600" dirty="0"/>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600" dirty="0"/>
                        <a:t>APhA-APPM PPCA SIG</a:t>
                      </a:r>
                    </a:p>
                  </a:txBody>
                  <a:tcPr/>
                </a:tc>
                <a:extLst>
                  <a:ext uri="{0D108BD9-81ED-4DB2-BD59-A6C34878D82A}">
                    <a16:rowId xmlns:a16="http://schemas.microsoft.com/office/drawing/2014/main" val="2676471367"/>
                  </a:ext>
                </a:extLst>
              </a:tr>
              <a:tr h="370840">
                <a:tc>
                  <a:txBody>
                    <a:bodyPr/>
                    <a:lstStyle/>
                    <a:p>
                      <a:pPr algn="ctr"/>
                      <a:r>
                        <a:rPr lang="en-US" sz="1600" b="1" dirty="0"/>
                        <a:t>9</a:t>
                      </a:r>
                    </a:p>
                  </a:txBody>
                  <a:tcPr/>
                </a:tc>
                <a:tc>
                  <a:txBody>
                    <a:bodyPr/>
                    <a:lstStyle/>
                    <a:p>
                      <a:r>
                        <a:rPr lang="en-US" sz="1600" dirty="0">
                          <a:solidFill>
                            <a:schemeClr val="dk1"/>
                          </a:solidFill>
                          <a:effectLst/>
                          <a:latin typeface="+mn-lt"/>
                          <a:ea typeface="+mn-ea"/>
                          <a:cs typeface="+mn-cs"/>
                        </a:rPr>
                        <a:t>Security: Pharmacists' Responsibility </a:t>
                      </a:r>
                      <a:endParaRPr lang="en-US" sz="1600" dirty="0"/>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600" dirty="0"/>
                        <a:t>APhA-APPM PPCA SIG</a:t>
                      </a:r>
                    </a:p>
                  </a:txBody>
                  <a:tcPr/>
                </a:tc>
                <a:extLst>
                  <a:ext uri="{0D108BD9-81ED-4DB2-BD59-A6C34878D82A}">
                    <a16:rowId xmlns:a16="http://schemas.microsoft.com/office/drawing/2014/main" val="1310183280"/>
                  </a:ext>
                </a:extLst>
              </a:tr>
              <a:tr h="370840">
                <a:tc>
                  <a:txBody>
                    <a:bodyPr/>
                    <a:lstStyle/>
                    <a:p>
                      <a:pPr algn="ctr"/>
                      <a:r>
                        <a:rPr lang="en-US" sz="1600" b="1" dirty="0"/>
                        <a:t>10</a:t>
                      </a:r>
                    </a:p>
                  </a:txBody>
                  <a:tcPr/>
                </a:tc>
                <a:tc>
                  <a:txBody>
                    <a:bodyPr/>
                    <a:lstStyle/>
                    <a:p>
                      <a:r>
                        <a:rPr lang="en-US" sz="1600" dirty="0">
                          <a:solidFill>
                            <a:schemeClr val="dk1"/>
                          </a:solidFill>
                          <a:effectLst/>
                          <a:latin typeface="+mn-lt"/>
                          <a:ea typeface="+mn-ea"/>
                          <a:cs typeface="+mn-cs"/>
                        </a:rPr>
                        <a:t>Patient-Centered Care of People Who Inject Non-Medically Sanctioned Psychotropic or Psychoactive Substances</a:t>
                      </a:r>
                      <a:endParaRPr lang="en-US" sz="1600" dirty="0"/>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600" dirty="0"/>
                        <a:t>APhA-APPM PPCA SIG</a:t>
                      </a:r>
                    </a:p>
                  </a:txBody>
                  <a:tcPr/>
                </a:tc>
                <a:extLst>
                  <a:ext uri="{0D108BD9-81ED-4DB2-BD59-A6C34878D82A}">
                    <a16:rowId xmlns:a16="http://schemas.microsoft.com/office/drawing/2014/main" val="2082343131"/>
                  </a:ext>
                </a:extLst>
              </a:tr>
              <a:tr h="370840">
                <a:tc>
                  <a:txBody>
                    <a:bodyPr/>
                    <a:lstStyle/>
                    <a:p>
                      <a:pPr algn="ctr"/>
                      <a:r>
                        <a:rPr lang="en-US" sz="1600" b="1" dirty="0"/>
                        <a:t>11</a:t>
                      </a:r>
                    </a:p>
                  </a:txBody>
                  <a:tcPr/>
                </a:tc>
                <a:tc>
                  <a:txBody>
                    <a:bodyPr/>
                    <a:lstStyle/>
                    <a:p>
                      <a:r>
                        <a:rPr lang="en-US" sz="1600" dirty="0">
                          <a:solidFill>
                            <a:schemeClr val="dk1"/>
                          </a:solidFill>
                          <a:effectLst/>
                          <a:latin typeface="+mn-lt"/>
                          <a:ea typeface="+mn-ea"/>
                          <a:cs typeface="+mn-cs"/>
                        </a:rPr>
                        <a:t>Contemporary Pharmacy Practice</a:t>
                      </a:r>
                      <a:endParaRPr lang="en-US" sz="1600" dirty="0"/>
                    </a:p>
                  </a:txBody>
                  <a:tcPr/>
                </a:tc>
                <a:tc>
                  <a:txBody>
                    <a:bodyPr/>
                    <a:lstStyle/>
                    <a:p>
                      <a:r>
                        <a:rPr lang="en-US" sz="1600" dirty="0"/>
                        <a:t>APhA-APPM </a:t>
                      </a:r>
                    </a:p>
                  </a:txBody>
                  <a:tcPr/>
                </a:tc>
                <a:extLst>
                  <a:ext uri="{0D108BD9-81ED-4DB2-BD59-A6C34878D82A}">
                    <a16:rowId xmlns:a16="http://schemas.microsoft.com/office/drawing/2014/main" val="2202130603"/>
                  </a:ext>
                </a:extLst>
              </a:tr>
            </a:tbl>
          </a:graphicData>
        </a:graphic>
      </p:graphicFrame>
      <p:sp>
        <p:nvSpPr>
          <p:cNvPr id="3" name="TextBox 2">
            <a:extLst>
              <a:ext uri="{FF2B5EF4-FFF2-40B4-BE49-F238E27FC236}">
                <a16:creationId xmlns:a16="http://schemas.microsoft.com/office/drawing/2014/main" id="{8A8C8B99-4A59-18CF-4FFD-A74E7643BEA0}"/>
              </a:ext>
            </a:extLst>
          </p:cNvPr>
          <p:cNvSpPr txBox="1"/>
          <p:nvPr/>
        </p:nvSpPr>
        <p:spPr>
          <a:xfrm>
            <a:off x="8002457" y="887687"/>
            <a:ext cx="3808543" cy="461665"/>
          </a:xfrm>
          <a:prstGeom prst="rect">
            <a:avLst/>
          </a:prstGeom>
          <a:noFill/>
          <a:ln>
            <a:solidFill>
              <a:srgbClr val="B44198"/>
            </a:solidFill>
          </a:ln>
        </p:spPr>
        <p:txBody>
          <a:bodyPr wrap="square" rtlCol="0" anchor="ctr">
            <a:spAutoFit/>
          </a:bodyPr>
          <a:lstStyle/>
          <a:p>
            <a:pPr algn="ctr"/>
            <a:r>
              <a:rPr lang="en-US" sz="2400" b="1" dirty="0">
                <a:solidFill>
                  <a:srgbClr val="C333C6"/>
                </a:solidFill>
              </a:rPr>
              <a:t>TIME FOR DISCUSSION</a:t>
            </a:r>
          </a:p>
        </p:txBody>
      </p:sp>
    </p:spTree>
    <p:extLst>
      <p:ext uri="{BB962C8B-B14F-4D97-AF65-F5344CB8AC3E}">
        <p14:creationId xmlns:p14="http://schemas.microsoft.com/office/powerpoint/2010/main" val="437488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0036D24-324A-4F9A-B3A8-AEA20AF87E03}"/>
              </a:ext>
            </a:extLst>
          </p:cNvPr>
          <p:cNvSpPr>
            <a:spLocks noGrp="1"/>
          </p:cNvSpPr>
          <p:nvPr>
            <p:ph type="sldNum" sz="quarter" idx="7"/>
          </p:nvPr>
        </p:nvSpPr>
        <p:spPr/>
        <p:txBody>
          <a:bodyPr/>
          <a:lstStyle/>
          <a:p>
            <a:pPr marL="38100">
              <a:lnSpc>
                <a:spcPct val="100000"/>
              </a:lnSpc>
              <a:spcBef>
                <a:spcPts val="10"/>
              </a:spcBef>
            </a:pPr>
            <a:fld id="{81D60167-4931-47E6-BA6A-407CBD079E47}" type="slidenum">
              <a:rPr lang="en-US" smtClean="0"/>
              <a:t>5</a:t>
            </a:fld>
            <a:endParaRPr lang="en-US"/>
          </a:p>
        </p:txBody>
      </p:sp>
      <p:sp>
        <p:nvSpPr>
          <p:cNvPr id="4" name="Title 3">
            <a:extLst>
              <a:ext uri="{FF2B5EF4-FFF2-40B4-BE49-F238E27FC236}">
                <a16:creationId xmlns:a16="http://schemas.microsoft.com/office/drawing/2014/main" id="{14E7A253-BE22-4F1D-8A80-333E1407C73E}"/>
              </a:ext>
            </a:extLst>
          </p:cNvPr>
          <p:cNvSpPr>
            <a:spLocks noGrp="1"/>
          </p:cNvSpPr>
          <p:nvPr>
            <p:ph type="title"/>
          </p:nvPr>
        </p:nvSpPr>
        <p:spPr>
          <a:xfrm>
            <a:off x="444500" y="927386"/>
            <a:ext cx="11303000" cy="885648"/>
          </a:xfrm>
        </p:spPr>
        <p:txBody>
          <a:bodyPr/>
          <a:lstStyle/>
          <a:p>
            <a:pPr algn="ctr"/>
            <a:r>
              <a:rPr lang="en-US"/>
              <a:t>APhA Policy Development Roadmap</a:t>
            </a:r>
          </a:p>
        </p:txBody>
      </p:sp>
      <p:sp>
        <p:nvSpPr>
          <p:cNvPr id="2" name="Footer Placeholder 1">
            <a:extLst>
              <a:ext uri="{FF2B5EF4-FFF2-40B4-BE49-F238E27FC236}">
                <a16:creationId xmlns:a16="http://schemas.microsoft.com/office/drawing/2014/main" id="{9224B6E9-C1B7-42D8-861E-588C5F872340}"/>
              </a:ext>
            </a:extLst>
          </p:cNvPr>
          <p:cNvSpPr>
            <a:spLocks noGrp="1"/>
          </p:cNvSpPr>
          <p:nvPr>
            <p:ph type="ftr" sz="quarter" idx="5"/>
          </p:nvPr>
        </p:nvSpPr>
        <p:spPr/>
        <p:txBody>
          <a:bodyPr/>
          <a:lstStyle/>
          <a:p>
            <a:pPr marL="12700">
              <a:spcBef>
                <a:spcPts val="10"/>
              </a:spcBef>
            </a:pPr>
            <a:r>
              <a:rPr lang="en-US"/>
              <a:t>pharmacist.com</a:t>
            </a:r>
          </a:p>
        </p:txBody>
      </p:sp>
      <p:sp>
        <p:nvSpPr>
          <p:cNvPr id="5" name="TextBox 4">
            <a:extLst>
              <a:ext uri="{FF2B5EF4-FFF2-40B4-BE49-F238E27FC236}">
                <a16:creationId xmlns:a16="http://schemas.microsoft.com/office/drawing/2014/main" id="{458F8CDE-5C7C-B297-EBF9-BDEE8EEC6C20}"/>
              </a:ext>
            </a:extLst>
          </p:cNvPr>
          <p:cNvSpPr txBox="1"/>
          <p:nvPr/>
        </p:nvSpPr>
        <p:spPr>
          <a:xfrm>
            <a:off x="1559950" y="1867685"/>
            <a:ext cx="1219199" cy="830997"/>
          </a:xfrm>
          <a:prstGeom prst="rect">
            <a:avLst/>
          </a:prstGeom>
          <a:solidFill>
            <a:srgbClr val="105F7B"/>
          </a:solidFill>
          <a:ln>
            <a:solidFill>
              <a:srgbClr val="312B7E"/>
            </a:solidFill>
          </a:ln>
          <a:effectLst>
            <a:outerShdw blurRad="50800" dist="38100" dir="5400000" algn="t" rotWithShape="0">
              <a:prstClr val="black">
                <a:alpha val="40000"/>
              </a:prstClr>
            </a:outerShdw>
          </a:effectLst>
        </p:spPr>
        <p:txBody>
          <a:bodyPr wrap="square" rtlCol="0">
            <a:spAutoFit/>
          </a:bodyPr>
          <a:lstStyle/>
          <a:p>
            <a:pPr algn="ctr"/>
            <a:r>
              <a:rPr lang="en-US" sz="1600" b="1">
                <a:solidFill>
                  <a:schemeClr val="bg1"/>
                </a:solidFill>
              </a:rPr>
              <a:t>APhA House of Delegates</a:t>
            </a:r>
          </a:p>
        </p:txBody>
      </p:sp>
      <p:sp>
        <p:nvSpPr>
          <p:cNvPr id="11" name="TextBox 10">
            <a:extLst>
              <a:ext uri="{FF2B5EF4-FFF2-40B4-BE49-F238E27FC236}">
                <a16:creationId xmlns:a16="http://schemas.microsoft.com/office/drawing/2014/main" id="{0D694EAA-F0CD-ABF4-2ADF-886A2B193030}"/>
              </a:ext>
            </a:extLst>
          </p:cNvPr>
          <p:cNvSpPr txBox="1"/>
          <p:nvPr/>
        </p:nvSpPr>
        <p:spPr>
          <a:xfrm>
            <a:off x="1135676" y="2778046"/>
            <a:ext cx="1643472" cy="584775"/>
          </a:xfrm>
          <a:prstGeom prst="rect">
            <a:avLst/>
          </a:prstGeom>
          <a:solidFill>
            <a:srgbClr val="105F7B"/>
          </a:solidFill>
          <a:ln>
            <a:solidFill>
              <a:srgbClr val="312B7E"/>
            </a:solidFill>
          </a:ln>
          <a:effectLst>
            <a:outerShdw blurRad="50800" dist="38100" dir="5400000" algn="t" rotWithShape="0">
              <a:prstClr val="black">
                <a:alpha val="40000"/>
              </a:prstClr>
            </a:outerShdw>
          </a:effectLst>
        </p:spPr>
        <p:txBody>
          <a:bodyPr wrap="square" rtlCol="0">
            <a:spAutoFit/>
          </a:bodyPr>
          <a:lstStyle/>
          <a:p>
            <a:pPr algn="ctr"/>
            <a:r>
              <a:rPr lang="en-US" sz="1600" b="1">
                <a:solidFill>
                  <a:schemeClr val="bg1"/>
                </a:solidFill>
              </a:rPr>
              <a:t>State Associations</a:t>
            </a:r>
          </a:p>
        </p:txBody>
      </p:sp>
      <p:sp>
        <p:nvSpPr>
          <p:cNvPr id="13" name="TextBox 12">
            <a:extLst>
              <a:ext uri="{FF2B5EF4-FFF2-40B4-BE49-F238E27FC236}">
                <a16:creationId xmlns:a16="http://schemas.microsoft.com/office/drawing/2014/main" id="{DA4E34BC-E2E2-28D7-9EB9-93C4F288BD57}"/>
              </a:ext>
            </a:extLst>
          </p:cNvPr>
          <p:cNvSpPr txBox="1"/>
          <p:nvPr/>
        </p:nvSpPr>
        <p:spPr>
          <a:xfrm>
            <a:off x="1816840" y="3448950"/>
            <a:ext cx="962308" cy="338554"/>
          </a:xfrm>
          <a:prstGeom prst="rect">
            <a:avLst/>
          </a:prstGeom>
          <a:solidFill>
            <a:srgbClr val="105F7B"/>
          </a:solidFill>
          <a:ln>
            <a:solidFill>
              <a:srgbClr val="312B7E"/>
            </a:solidFill>
          </a:ln>
          <a:effectLst>
            <a:outerShdw blurRad="50800" dist="38100" dir="5400000" algn="t" rotWithShape="0">
              <a:prstClr val="black">
                <a:alpha val="40000"/>
              </a:prstClr>
            </a:outerShdw>
          </a:effectLst>
        </p:spPr>
        <p:txBody>
          <a:bodyPr wrap="square" rtlCol="0">
            <a:spAutoFit/>
          </a:bodyPr>
          <a:lstStyle/>
          <a:p>
            <a:pPr algn="ctr"/>
            <a:r>
              <a:rPr lang="en-US" sz="1600" b="1">
                <a:solidFill>
                  <a:schemeClr val="bg1"/>
                </a:solidFill>
              </a:rPr>
              <a:t>Public</a:t>
            </a:r>
          </a:p>
        </p:txBody>
      </p:sp>
      <p:sp>
        <p:nvSpPr>
          <p:cNvPr id="15" name="TextBox 14">
            <a:extLst>
              <a:ext uri="{FF2B5EF4-FFF2-40B4-BE49-F238E27FC236}">
                <a16:creationId xmlns:a16="http://schemas.microsoft.com/office/drawing/2014/main" id="{B331D816-5C8F-A003-AE3C-309A8D790DD5}"/>
              </a:ext>
            </a:extLst>
          </p:cNvPr>
          <p:cNvSpPr txBox="1"/>
          <p:nvPr/>
        </p:nvSpPr>
        <p:spPr>
          <a:xfrm>
            <a:off x="2868741" y="1867685"/>
            <a:ext cx="1219198" cy="584775"/>
          </a:xfrm>
          <a:prstGeom prst="rect">
            <a:avLst/>
          </a:prstGeom>
          <a:solidFill>
            <a:srgbClr val="105F7B"/>
          </a:solidFill>
          <a:ln>
            <a:solidFill>
              <a:srgbClr val="312B7E"/>
            </a:solidFill>
          </a:ln>
          <a:effectLst>
            <a:outerShdw blurRad="50800" dist="38100" dir="5400000" algn="t" rotWithShape="0">
              <a:prstClr val="black">
                <a:alpha val="40000"/>
              </a:prstClr>
            </a:outerShdw>
          </a:effectLst>
        </p:spPr>
        <p:txBody>
          <a:bodyPr wrap="square" rtlCol="0">
            <a:spAutoFit/>
          </a:bodyPr>
          <a:lstStyle/>
          <a:p>
            <a:pPr algn="ctr"/>
            <a:r>
              <a:rPr lang="en-US" sz="1600" b="1">
                <a:solidFill>
                  <a:schemeClr val="bg1"/>
                </a:solidFill>
              </a:rPr>
              <a:t>APhA Members</a:t>
            </a:r>
          </a:p>
        </p:txBody>
      </p:sp>
      <p:sp>
        <p:nvSpPr>
          <p:cNvPr id="17" name="TextBox 16">
            <a:extLst>
              <a:ext uri="{FF2B5EF4-FFF2-40B4-BE49-F238E27FC236}">
                <a16:creationId xmlns:a16="http://schemas.microsoft.com/office/drawing/2014/main" id="{8A9AD801-46FD-B8E3-395F-CE79D2DEB027}"/>
              </a:ext>
            </a:extLst>
          </p:cNvPr>
          <p:cNvSpPr txBox="1"/>
          <p:nvPr/>
        </p:nvSpPr>
        <p:spPr>
          <a:xfrm>
            <a:off x="2866856" y="2531612"/>
            <a:ext cx="962308" cy="584775"/>
          </a:xfrm>
          <a:prstGeom prst="rect">
            <a:avLst/>
          </a:prstGeom>
          <a:solidFill>
            <a:srgbClr val="105F7B"/>
          </a:solidFill>
          <a:ln>
            <a:solidFill>
              <a:srgbClr val="312B7E"/>
            </a:solidFill>
          </a:ln>
          <a:effectLst>
            <a:outerShdw blurRad="50800" dist="38100" dir="5400000" algn="t" rotWithShape="0">
              <a:prstClr val="black">
                <a:alpha val="40000"/>
              </a:prstClr>
            </a:outerShdw>
          </a:effectLst>
        </p:spPr>
        <p:txBody>
          <a:bodyPr wrap="square" rtlCol="0">
            <a:spAutoFit/>
          </a:bodyPr>
          <a:lstStyle/>
          <a:p>
            <a:pPr algn="ctr"/>
            <a:r>
              <a:rPr lang="en-US" sz="1600" b="1">
                <a:solidFill>
                  <a:schemeClr val="bg1"/>
                </a:solidFill>
              </a:rPr>
              <a:t>APhA Staff</a:t>
            </a:r>
          </a:p>
        </p:txBody>
      </p:sp>
      <p:sp>
        <p:nvSpPr>
          <p:cNvPr id="19" name="TextBox 18">
            <a:extLst>
              <a:ext uri="{FF2B5EF4-FFF2-40B4-BE49-F238E27FC236}">
                <a16:creationId xmlns:a16="http://schemas.microsoft.com/office/drawing/2014/main" id="{3B8B360A-FE57-EEAF-22FB-9564D0CAD044}"/>
              </a:ext>
            </a:extLst>
          </p:cNvPr>
          <p:cNvSpPr txBox="1"/>
          <p:nvPr/>
        </p:nvSpPr>
        <p:spPr>
          <a:xfrm>
            <a:off x="2866855" y="3202729"/>
            <a:ext cx="962309" cy="584775"/>
          </a:xfrm>
          <a:prstGeom prst="rect">
            <a:avLst/>
          </a:prstGeom>
          <a:solidFill>
            <a:srgbClr val="105F7B"/>
          </a:solidFill>
          <a:ln>
            <a:solidFill>
              <a:srgbClr val="312B7E"/>
            </a:solidFill>
          </a:ln>
          <a:effectLst>
            <a:outerShdw blurRad="50800" dist="38100" dir="5400000" algn="t" rotWithShape="0">
              <a:prstClr val="black">
                <a:alpha val="40000"/>
              </a:prstClr>
            </a:outerShdw>
          </a:effectLst>
        </p:spPr>
        <p:txBody>
          <a:bodyPr wrap="square" rtlCol="0">
            <a:spAutoFit/>
          </a:bodyPr>
          <a:lstStyle/>
          <a:p>
            <a:pPr algn="ctr"/>
            <a:r>
              <a:rPr lang="en-US" sz="1600" b="1">
                <a:solidFill>
                  <a:schemeClr val="bg1"/>
                </a:solidFill>
              </a:rPr>
              <a:t>Gov’t Affairs</a:t>
            </a:r>
          </a:p>
        </p:txBody>
      </p:sp>
      <p:sp>
        <p:nvSpPr>
          <p:cNvPr id="21" name="TextBox 20">
            <a:extLst>
              <a:ext uri="{FF2B5EF4-FFF2-40B4-BE49-F238E27FC236}">
                <a16:creationId xmlns:a16="http://schemas.microsoft.com/office/drawing/2014/main" id="{398FAC24-C3A7-2A23-7678-0DA01A0F9BAB}"/>
              </a:ext>
            </a:extLst>
          </p:cNvPr>
          <p:cNvSpPr txBox="1"/>
          <p:nvPr/>
        </p:nvSpPr>
        <p:spPr>
          <a:xfrm>
            <a:off x="4603857" y="1813034"/>
            <a:ext cx="1985310" cy="1323439"/>
          </a:xfrm>
          <a:prstGeom prst="rect">
            <a:avLst/>
          </a:prstGeom>
          <a:solidFill>
            <a:srgbClr val="105F7B"/>
          </a:solidFill>
          <a:ln>
            <a:solidFill>
              <a:srgbClr val="312B7E"/>
            </a:solidFill>
          </a:ln>
          <a:effectLst>
            <a:outerShdw blurRad="50800" dist="38100" dir="5400000" algn="t" rotWithShape="0">
              <a:prstClr val="black">
                <a:alpha val="40000"/>
              </a:prstClr>
            </a:outerShdw>
          </a:effectLst>
        </p:spPr>
        <p:txBody>
          <a:bodyPr wrap="square" rtlCol="0">
            <a:spAutoFit/>
          </a:bodyPr>
          <a:lstStyle/>
          <a:p>
            <a:pPr algn="ctr"/>
            <a:r>
              <a:rPr lang="en-US" sz="1600" b="1">
                <a:solidFill>
                  <a:schemeClr val="bg1"/>
                </a:solidFill>
              </a:rPr>
              <a:t>APhA-APPM</a:t>
            </a:r>
            <a:r>
              <a:rPr lang="en-US" sz="1600">
                <a:solidFill>
                  <a:schemeClr val="bg1"/>
                </a:solidFill>
              </a:rPr>
              <a:t>/</a:t>
            </a:r>
            <a:r>
              <a:rPr lang="en-US" sz="1600" b="1">
                <a:solidFill>
                  <a:schemeClr val="bg1"/>
                </a:solidFill>
              </a:rPr>
              <a:t>APRS</a:t>
            </a:r>
            <a:r>
              <a:rPr lang="en-US" sz="1600">
                <a:solidFill>
                  <a:schemeClr val="bg1"/>
                </a:solidFill>
              </a:rPr>
              <a:t>/</a:t>
            </a:r>
            <a:r>
              <a:rPr lang="en-US" sz="1600" b="1">
                <a:solidFill>
                  <a:schemeClr val="bg1"/>
                </a:solidFill>
              </a:rPr>
              <a:t>ASP Joint Policy Standing Committee</a:t>
            </a:r>
          </a:p>
        </p:txBody>
      </p:sp>
      <p:sp>
        <p:nvSpPr>
          <p:cNvPr id="23" name="TextBox 22">
            <a:extLst>
              <a:ext uri="{FF2B5EF4-FFF2-40B4-BE49-F238E27FC236}">
                <a16:creationId xmlns:a16="http://schemas.microsoft.com/office/drawing/2014/main" id="{5D45D995-D48E-22B1-2F93-D2EB7A208A33}"/>
              </a:ext>
            </a:extLst>
          </p:cNvPr>
          <p:cNvSpPr txBox="1"/>
          <p:nvPr/>
        </p:nvSpPr>
        <p:spPr>
          <a:xfrm>
            <a:off x="7343467" y="1993002"/>
            <a:ext cx="1219198" cy="830997"/>
          </a:xfrm>
          <a:prstGeom prst="rect">
            <a:avLst/>
          </a:prstGeom>
          <a:solidFill>
            <a:srgbClr val="105F7B"/>
          </a:solidFill>
          <a:ln>
            <a:solidFill>
              <a:srgbClr val="312B7E"/>
            </a:solidFill>
          </a:ln>
          <a:effectLst>
            <a:outerShdw blurRad="50800" dist="38100" dir="5400000" algn="t" rotWithShape="0">
              <a:prstClr val="black">
                <a:alpha val="40000"/>
              </a:prstClr>
            </a:outerShdw>
          </a:effectLst>
        </p:spPr>
        <p:txBody>
          <a:bodyPr wrap="square" rtlCol="0">
            <a:spAutoFit/>
          </a:bodyPr>
          <a:lstStyle/>
          <a:p>
            <a:pPr algn="ctr"/>
            <a:r>
              <a:rPr lang="en-US" sz="1600" b="1">
                <a:solidFill>
                  <a:schemeClr val="bg1"/>
                </a:solidFill>
              </a:rPr>
              <a:t>APhA Board of Trustees</a:t>
            </a:r>
          </a:p>
        </p:txBody>
      </p:sp>
      <p:sp>
        <p:nvSpPr>
          <p:cNvPr id="25" name="TextBox 24">
            <a:extLst>
              <a:ext uri="{FF2B5EF4-FFF2-40B4-BE49-F238E27FC236}">
                <a16:creationId xmlns:a16="http://schemas.microsoft.com/office/drawing/2014/main" id="{AAA4CA34-616A-BC2C-4CB9-5A7A0F848287}"/>
              </a:ext>
            </a:extLst>
          </p:cNvPr>
          <p:cNvSpPr txBox="1"/>
          <p:nvPr/>
        </p:nvSpPr>
        <p:spPr>
          <a:xfrm>
            <a:off x="8993139" y="3351877"/>
            <a:ext cx="1985310" cy="1077218"/>
          </a:xfrm>
          <a:prstGeom prst="rect">
            <a:avLst/>
          </a:prstGeom>
          <a:solidFill>
            <a:srgbClr val="105F7B"/>
          </a:solidFill>
          <a:ln>
            <a:solidFill>
              <a:srgbClr val="312B7E"/>
            </a:solidFill>
          </a:ln>
          <a:effectLst>
            <a:outerShdw blurRad="50800" dist="38100" dir="5400000" algn="t" rotWithShape="0">
              <a:prstClr val="black">
                <a:alpha val="40000"/>
              </a:prstClr>
            </a:outerShdw>
          </a:effectLst>
        </p:spPr>
        <p:txBody>
          <a:bodyPr wrap="square" rtlCol="0">
            <a:spAutoFit/>
          </a:bodyPr>
          <a:lstStyle/>
          <a:p>
            <a:pPr algn="ctr"/>
            <a:r>
              <a:rPr lang="en-US" sz="1600" b="1">
                <a:solidFill>
                  <a:schemeClr val="bg1"/>
                </a:solidFill>
              </a:rPr>
              <a:t>APhA </a:t>
            </a:r>
          </a:p>
          <a:p>
            <a:pPr algn="ctr"/>
            <a:r>
              <a:rPr lang="en-US" sz="1600" b="1">
                <a:solidFill>
                  <a:schemeClr val="bg1"/>
                </a:solidFill>
              </a:rPr>
              <a:t>House of Delegates </a:t>
            </a:r>
          </a:p>
          <a:p>
            <a:pPr algn="ctr"/>
            <a:r>
              <a:rPr lang="en-US" sz="1600" b="1">
                <a:solidFill>
                  <a:schemeClr val="bg1"/>
                </a:solidFill>
              </a:rPr>
              <a:t>Policy Committee</a:t>
            </a:r>
          </a:p>
        </p:txBody>
      </p:sp>
      <p:sp>
        <p:nvSpPr>
          <p:cNvPr id="27" name="TextBox 26">
            <a:extLst>
              <a:ext uri="{FF2B5EF4-FFF2-40B4-BE49-F238E27FC236}">
                <a16:creationId xmlns:a16="http://schemas.microsoft.com/office/drawing/2014/main" id="{49BC792B-F816-F07D-5FB7-112DC1088E95}"/>
              </a:ext>
            </a:extLst>
          </p:cNvPr>
          <p:cNvSpPr txBox="1"/>
          <p:nvPr/>
        </p:nvSpPr>
        <p:spPr>
          <a:xfrm>
            <a:off x="6960332" y="4578969"/>
            <a:ext cx="1219198" cy="830997"/>
          </a:xfrm>
          <a:prstGeom prst="rect">
            <a:avLst/>
          </a:prstGeom>
          <a:solidFill>
            <a:srgbClr val="105F7B"/>
          </a:solidFill>
          <a:ln>
            <a:solidFill>
              <a:srgbClr val="312B7E"/>
            </a:solidFill>
          </a:ln>
          <a:effectLst>
            <a:outerShdw blurRad="50800" dist="38100" dir="5400000" algn="t" rotWithShape="0">
              <a:prstClr val="black">
                <a:alpha val="40000"/>
              </a:prstClr>
            </a:outerShdw>
          </a:effectLst>
        </p:spPr>
        <p:txBody>
          <a:bodyPr wrap="square" rtlCol="0">
            <a:spAutoFit/>
          </a:bodyPr>
          <a:lstStyle/>
          <a:p>
            <a:pPr algn="ctr"/>
            <a:r>
              <a:rPr lang="en-US" sz="1600" b="1">
                <a:solidFill>
                  <a:schemeClr val="bg1"/>
                </a:solidFill>
              </a:rPr>
              <a:t>APhA House of Delegates</a:t>
            </a:r>
          </a:p>
        </p:txBody>
      </p:sp>
      <p:sp>
        <p:nvSpPr>
          <p:cNvPr id="31" name="TextBox 30">
            <a:extLst>
              <a:ext uri="{FF2B5EF4-FFF2-40B4-BE49-F238E27FC236}">
                <a16:creationId xmlns:a16="http://schemas.microsoft.com/office/drawing/2014/main" id="{22098B4D-FB70-56E1-C825-2EF4422D6907}"/>
              </a:ext>
            </a:extLst>
          </p:cNvPr>
          <p:cNvSpPr txBox="1"/>
          <p:nvPr/>
        </p:nvSpPr>
        <p:spPr>
          <a:xfrm>
            <a:off x="4110689" y="4332747"/>
            <a:ext cx="1985310" cy="1323439"/>
          </a:xfrm>
          <a:prstGeom prst="rect">
            <a:avLst/>
          </a:prstGeom>
          <a:solidFill>
            <a:srgbClr val="105F7B"/>
          </a:solidFill>
          <a:ln>
            <a:solidFill>
              <a:srgbClr val="312B7E"/>
            </a:solidFill>
          </a:ln>
          <a:effectLst>
            <a:outerShdw blurRad="50800" dist="38100" dir="5400000" algn="t" rotWithShape="0">
              <a:prstClr val="black">
                <a:alpha val="40000"/>
              </a:prstClr>
            </a:outerShdw>
          </a:effectLst>
        </p:spPr>
        <p:txBody>
          <a:bodyPr wrap="square" rtlCol="0">
            <a:spAutoFit/>
          </a:bodyPr>
          <a:lstStyle/>
          <a:p>
            <a:pPr algn="ctr"/>
            <a:r>
              <a:rPr lang="en-US" sz="1600" b="1">
                <a:solidFill>
                  <a:schemeClr val="bg1"/>
                </a:solidFill>
              </a:rPr>
              <a:t>APhA-APPM</a:t>
            </a:r>
            <a:r>
              <a:rPr lang="en-US" sz="1600">
                <a:solidFill>
                  <a:schemeClr val="bg1"/>
                </a:solidFill>
              </a:rPr>
              <a:t>/</a:t>
            </a:r>
            <a:r>
              <a:rPr lang="en-US" sz="1600" b="1">
                <a:solidFill>
                  <a:schemeClr val="bg1"/>
                </a:solidFill>
              </a:rPr>
              <a:t>APRS</a:t>
            </a:r>
            <a:r>
              <a:rPr lang="en-US" sz="1600">
                <a:solidFill>
                  <a:schemeClr val="bg1"/>
                </a:solidFill>
              </a:rPr>
              <a:t>/</a:t>
            </a:r>
            <a:r>
              <a:rPr lang="en-US" sz="1600" b="1">
                <a:solidFill>
                  <a:schemeClr val="bg1"/>
                </a:solidFill>
              </a:rPr>
              <a:t>ASP Joint Policy Standing Committee</a:t>
            </a:r>
          </a:p>
        </p:txBody>
      </p:sp>
      <p:sp>
        <p:nvSpPr>
          <p:cNvPr id="33" name="TextBox 32">
            <a:extLst>
              <a:ext uri="{FF2B5EF4-FFF2-40B4-BE49-F238E27FC236}">
                <a16:creationId xmlns:a16="http://schemas.microsoft.com/office/drawing/2014/main" id="{FCC4F4F2-E065-76D2-5E5A-549F939924BE}"/>
              </a:ext>
            </a:extLst>
          </p:cNvPr>
          <p:cNvSpPr txBox="1"/>
          <p:nvPr/>
        </p:nvSpPr>
        <p:spPr>
          <a:xfrm>
            <a:off x="2027067" y="4669907"/>
            <a:ext cx="1219198" cy="830997"/>
          </a:xfrm>
          <a:prstGeom prst="rect">
            <a:avLst/>
          </a:prstGeom>
          <a:solidFill>
            <a:srgbClr val="105F7B"/>
          </a:solidFill>
          <a:ln>
            <a:solidFill>
              <a:srgbClr val="312B7E"/>
            </a:solidFill>
          </a:ln>
          <a:effectLst>
            <a:outerShdw blurRad="50800" dist="38100" dir="5400000" algn="t" rotWithShape="0">
              <a:prstClr val="black">
                <a:alpha val="40000"/>
              </a:prstClr>
            </a:outerShdw>
          </a:effectLst>
        </p:spPr>
        <p:txBody>
          <a:bodyPr wrap="square" rtlCol="0">
            <a:spAutoFit/>
          </a:bodyPr>
          <a:lstStyle/>
          <a:p>
            <a:pPr algn="ctr"/>
            <a:r>
              <a:rPr lang="en-US" sz="1600" b="1">
                <a:solidFill>
                  <a:schemeClr val="bg1"/>
                </a:solidFill>
              </a:rPr>
              <a:t>APhA Board of Trustees</a:t>
            </a:r>
          </a:p>
        </p:txBody>
      </p:sp>
      <p:sp>
        <p:nvSpPr>
          <p:cNvPr id="35" name="TextBox 34">
            <a:extLst>
              <a:ext uri="{FF2B5EF4-FFF2-40B4-BE49-F238E27FC236}">
                <a16:creationId xmlns:a16="http://schemas.microsoft.com/office/drawing/2014/main" id="{81092FD2-93F1-8E00-4E23-CC5ECE5EAE9F}"/>
              </a:ext>
            </a:extLst>
          </p:cNvPr>
          <p:cNvSpPr txBox="1"/>
          <p:nvPr/>
        </p:nvSpPr>
        <p:spPr>
          <a:xfrm>
            <a:off x="2465868" y="3906670"/>
            <a:ext cx="732994" cy="338554"/>
          </a:xfrm>
          <a:prstGeom prst="rect">
            <a:avLst/>
          </a:prstGeom>
          <a:solidFill>
            <a:srgbClr val="00B3AA"/>
          </a:solidFill>
          <a:ln>
            <a:solidFill>
              <a:srgbClr val="105F7B"/>
            </a:solidFill>
          </a:ln>
          <a:effectLst>
            <a:outerShdw blurRad="50800" dist="38100" dir="5400000" algn="t" rotWithShape="0">
              <a:prstClr val="black">
                <a:alpha val="40000"/>
              </a:prstClr>
            </a:outerShdw>
          </a:effectLst>
        </p:spPr>
        <p:txBody>
          <a:bodyPr wrap="square" rtlCol="0">
            <a:spAutoFit/>
          </a:bodyPr>
          <a:lstStyle/>
          <a:p>
            <a:pPr algn="ctr"/>
            <a:r>
              <a:rPr lang="en-US" sz="1600" b="1">
                <a:solidFill>
                  <a:schemeClr val="bg1"/>
                </a:solidFill>
              </a:rPr>
              <a:t>IDEA</a:t>
            </a:r>
          </a:p>
        </p:txBody>
      </p:sp>
      <p:sp>
        <p:nvSpPr>
          <p:cNvPr id="37" name="TextBox 36">
            <a:extLst>
              <a:ext uri="{FF2B5EF4-FFF2-40B4-BE49-F238E27FC236}">
                <a16:creationId xmlns:a16="http://schemas.microsoft.com/office/drawing/2014/main" id="{59F737E4-FB89-4BCF-7156-58D29FB69F9A}"/>
              </a:ext>
            </a:extLst>
          </p:cNvPr>
          <p:cNvSpPr txBox="1"/>
          <p:nvPr/>
        </p:nvSpPr>
        <p:spPr>
          <a:xfrm>
            <a:off x="5225660" y="3259723"/>
            <a:ext cx="732994" cy="338554"/>
          </a:xfrm>
          <a:prstGeom prst="rect">
            <a:avLst/>
          </a:prstGeom>
          <a:solidFill>
            <a:srgbClr val="00B3AA"/>
          </a:solidFill>
          <a:ln>
            <a:solidFill>
              <a:srgbClr val="105F7B"/>
            </a:solidFill>
          </a:ln>
          <a:effectLst>
            <a:outerShdw blurRad="50800" dist="38100" dir="5400000" algn="t" rotWithShape="0">
              <a:prstClr val="black">
                <a:alpha val="40000"/>
              </a:prstClr>
            </a:outerShdw>
          </a:effectLst>
        </p:spPr>
        <p:txBody>
          <a:bodyPr wrap="square" rtlCol="0">
            <a:spAutoFit/>
          </a:bodyPr>
          <a:lstStyle/>
          <a:p>
            <a:pPr algn="ctr"/>
            <a:r>
              <a:rPr lang="en-US" sz="1600" b="1">
                <a:solidFill>
                  <a:schemeClr val="bg1"/>
                </a:solidFill>
              </a:rPr>
              <a:t>IDEA</a:t>
            </a:r>
          </a:p>
        </p:txBody>
      </p:sp>
      <p:sp>
        <p:nvSpPr>
          <p:cNvPr id="39" name="TextBox 38">
            <a:extLst>
              <a:ext uri="{FF2B5EF4-FFF2-40B4-BE49-F238E27FC236}">
                <a16:creationId xmlns:a16="http://schemas.microsoft.com/office/drawing/2014/main" id="{3F046555-28BA-03B7-48FD-16D75230FC53}"/>
              </a:ext>
            </a:extLst>
          </p:cNvPr>
          <p:cNvSpPr txBox="1"/>
          <p:nvPr/>
        </p:nvSpPr>
        <p:spPr>
          <a:xfrm>
            <a:off x="7583501" y="2938046"/>
            <a:ext cx="732994" cy="338554"/>
          </a:xfrm>
          <a:prstGeom prst="rect">
            <a:avLst/>
          </a:prstGeom>
          <a:solidFill>
            <a:srgbClr val="00B3AA"/>
          </a:solidFill>
          <a:ln>
            <a:solidFill>
              <a:srgbClr val="105F7B"/>
            </a:solidFill>
          </a:ln>
          <a:effectLst>
            <a:outerShdw blurRad="50800" dist="38100" dir="5400000" algn="t" rotWithShape="0">
              <a:prstClr val="black">
                <a:alpha val="40000"/>
              </a:prstClr>
            </a:outerShdw>
          </a:effectLst>
        </p:spPr>
        <p:txBody>
          <a:bodyPr wrap="square" rtlCol="0">
            <a:spAutoFit/>
          </a:bodyPr>
          <a:lstStyle/>
          <a:p>
            <a:pPr algn="ctr"/>
            <a:r>
              <a:rPr lang="en-US" sz="1600" b="1">
                <a:solidFill>
                  <a:schemeClr val="bg1"/>
                </a:solidFill>
              </a:rPr>
              <a:t>IDEA</a:t>
            </a:r>
          </a:p>
        </p:txBody>
      </p:sp>
      <p:sp>
        <p:nvSpPr>
          <p:cNvPr id="41" name="TextBox 40">
            <a:extLst>
              <a:ext uri="{FF2B5EF4-FFF2-40B4-BE49-F238E27FC236}">
                <a16:creationId xmlns:a16="http://schemas.microsoft.com/office/drawing/2014/main" id="{3DA92E43-931E-4120-47AC-DC1436DD0DA6}"/>
              </a:ext>
            </a:extLst>
          </p:cNvPr>
          <p:cNvSpPr txBox="1"/>
          <p:nvPr/>
        </p:nvSpPr>
        <p:spPr>
          <a:xfrm>
            <a:off x="2100671" y="5629770"/>
            <a:ext cx="962307" cy="338554"/>
          </a:xfrm>
          <a:prstGeom prst="rect">
            <a:avLst/>
          </a:prstGeom>
          <a:solidFill>
            <a:srgbClr val="00B3AA"/>
          </a:solidFill>
          <a:ln>
            <a:solidFill>
              <a:srgbClr val="105F7B"/>
            </a:solidFill>
          </a:ln>
          <a:effectLst>
            <a:outerShdw blurRad="50800" dist="38100" dir="5400000" algn="t" rotWithShape="0">
              <a:prstClr val="black">
                <a:alpha val="40000"/>
              </a:prstClr>
            </a:outerShdw>
          </a:effectLst>
        </p:spPr>
        <p:txBody>
          <a:bodyPr wrap="square" rtlCol="0">
            <a:spAutoFit/>
          </a:bodyPr>
          <a:lstStyle/>
          <a:p>
            <a:pPr algn="ctr"/>
            <a:r>
              <a:rPr lang="en-US" sz="1600" b="1">
                <a:solidFill>
                  <a:schemeClr val="bg1"/>
                </a:solidFill>
              </a:rPr>
              <a:t>ACTION</a:t>
            </a:r>
          </a:p>
        </p:txBody>
      </p:sp>
      <p:sp>
        <p:nvSpPr>
          <p:cNvPr id="43" name="TextBox 42">
            <a:extLst>
              <a:ext uri="{FF2B5EF4-FFF2-40B4-BE49-F238E27FC236}">
                <a16:creationId xmlns:a16="http://schemas.microsoft.com/office/drawing/2014/main" id="{009543F2-8C4B-5577-C18B-08246288623A}"/>
              </a:ext>
            </a:extLst>
          </p:cNvPr>
          <p:cNvSpPr txBox="1"/>
          <p:nvPr/>
        </p:nvSpPr>
        <p:spPr>
          <a:xfrm>
            <a:off x="9226477" y="4560108"/>
            <a:ext cx="1751972" cy="523220"/>
          </a:xfrm>
          <a:prstGeom prst="rect">
            <a:avLst/>
          </a:prstGeom>
          <a:solidFill>
            <a:srgbClr val="00B3AA"/>
          </a:solidFill>
          <a:ln>
            <a:solidFill>
              <a:srgbClr val="105F7B"/>
            </a:solidFill>
          </a:ln>
          <a:effectLst>
            <a:outerShdw blurRad="50800" dist="38100" dir="5400000" algn="t" rotWithShape="0">
              <a:prstClr val="black">
                <a:alpha val="40000"/>
              </a:prstClr>
            </a:outerShdw>
          </a:effectLst>
        </p:spPr>
        <p:txBody>
          <a:bodyPr wrap="square" rtlCol="0">
            <a:spAutoFit/>
          </a:bodyPr>
          <a:lstStyle/>
          <a:p>
            <a:pPr algn="ctr"/>
            <a:r>
              <a:rPr lang="en-US" sz="1400" b="1">
                <a:solidFill>
                  <a:schemeClr val="bg1"/>
                </a:solidFill>
              </a:rPr>
              <a:t>PROPOSED Policy Statements</a:t>
            </a:r>
          </a:p>
        </p:txBody>
      </p:sp>
      <p:sp>
        <p:nvSpPr>
          <p:cNvPr id="45" name="TextBox 44">
            <a:extLst>
              <a:ext uri="{FF2B5EF4-FFF2-40B4-BE49-F238E27FC236}">
                <a16:creationId xmlns:a16="http://schemas.microsoft.com/office/drawing/2014/main" id="{FDDAC301-C92D-C30F-2121-C4E837594A5D}"/>
              </a:ext>
            </a:extLst>
          </p:cNvPr>
          <p:cNvSpPr txBox="1"/>
          <p:nvPr/>
        </p:nvSpPr>
        <p:spPr>
          <a:xfrm>
            <a:off x="6788308" y="5561011"/>
            <a:ext cx="1751972" cy="523220"/>
          </a:xfrm>
          <a:prstGeom prst="rect">
            <a:avLst/>
          </a:prstGeom>
          <a:solidFill>
            <a:srgbClr val="00B3AA"/>
          </a:solidFill>
          <a:ln>
            <a:solidFill>
              <a:srgbClr val="105F7B"/>
            </a:solidFill>
          </a:ln>
          <a:effectLst>
            <a:outerShdw blurRad="50800" dist="38100" dir="5400000" algn="t" rotWithShape="0">
              <a:prstClr val="black">
                <a:alpha val="40000"/>
              </a:prstClr>
            </a:outerShdw>
          </a:effectLst>
        </p:spPr>
        <p:txBody>
          <a:bodyPr wrap="square" rtlCol="0">
            <a:spAutoFit/>
          </a:bodyPr>
          <a:lstStyle/>
          <a:p>
            <a:pPr algn="ctr"/>
            <a:r>
              <a:rPr lang="en-US" sz="1400" b="1">
                <a:solidFill>
                  <a:schemeClr val="bg1"/>
                </a:solidFill>
              </a:rPr>
              <a:t>ADOPTED </a:t>
            </a:r>
          </a:p>
          <a:p>
            <a:pPr algn="ctr"/>
            <a:r>
              <a:rPr lang="en-US" sz="1400" b="1">
                <a:solidFill>
                  <a:schemeClr val="bg1"/>
                </a:solidFill>
              </a:rPr>
              <a:t>Policy Statements</a:t>
            </a:r>
          </a:p>
        </p:txBody>
      </p:sp>
      <p:sp>
        <p:nvSpPr>
          <p:cNvPr id="47" name="TextBox 46">
            <a:extLst>
              <a:ext uri="{FF2B5EF4-FFF2-40B4-BE49-F238E27FC236}">
                <a16:creationId xmlns:a16="http://schemas.microsoft.com/office/drawing/2014/main" id="{CAB8D35F-7F23-85F1-9ACA-47B73CC18838}"/>
              </a:ext>
            </a:extLst>
          </p:cNvPr>
          <p:cNvSpPr txBox="1"/>
          <p:nvPr/>
        </p:nvSpPr>
        <p:spPr>
          <a:xfrm>
            <a:off x="3967795" y="5799047"/>
            <a:ext cx="2271098" cy="523220"/>
          </a:xfrm>
          <a:prstGeom prst="rect">
            <a:avLst/>
          </a:prstGeom>
          <a:solidFill>
            <a:srgbClr val="00B3AA"/>
          </a:solidFill>
          <a:ln>
            <a:solidFill>
              <a:srgbClr val="105F7B"/>
            </a:solidFill>
          </a:ln>
          <a:effectLst>
            <a:outerShdw blurRad="50800" dist="38100" dir="5400000" algn="t" rotWithShape="0">
              <a:prstClr val="black">
                <a:alpha val="40000"/>
              </a:prstClr>
            </a:outerShdw>
          </a:effectLst>
        </p:spPr>
        <p:txBody>
          <a:bodyPr wrap="square" rtlCol="0">
            <a:spAutoFit/>
          </a:bodyPr>
          <a:lstStyle/>
          <a:p>
            <a:pPr algn="ctr"/>
            <a:r>
              <a:rPr lang="en-US" sz="1400" b="1">
                <a:solidFill>
                  <a:schemeClr val="bg1"/>
                </a:solidFill>
              </a:rPr>
              <a:t>Proposes </a:t>
            </a:r>
          </a:p>
          <a:p>
            <a:pPr algn="ctr"/>
            <a:r>
              <a:rPr lang="en-US" sz="1400" b="1">
                <a:solidFill>
                  <a:schemeClr val="bg1"/>
                </a:solidFill>
              </a:rPr>
              <a:t>Implementation PLANS</a:t>
            </a:r>
          </a:p>
        </p:txBody>
      </p:sp>
      <p:sp>
        <p:nvSpPr>
          <p:cNvPr id="52" name="Arrow: Right 51">
            <a:extLst>
              <a:ext uri="{FF2B5EF4-FFF2-40B4-BE49-F238E27FC236}">
                <a16:creationId xmlns:a16="http://schemas.microsoft.com/office/drawing/2014/main" id="{A8B75B48-39B9-0D76-C84F-A1361EC30227}"/>
              </a:ext>
            </a:extLst>
          </p:cNvPr>
          <p:cNvSpPr/>
          <p:nvPr/>
        </p:nvSpPr>
        <p:spPr>
          <a:xfrm>
            <a:off x="3916871" y="2452460"/>
            <a:ext cx="589158" cy="583916"/>
          </a:xfrm>
          <a:prstGeom prst="rightArrow">
            <a:avLst/>
          </a:prstGeom>
          <a:solidFill>
            <a:schemeClr val="bg1"/>
          </a:solidFill>
          <a:ln w="12700">
            <a:solidFill>
              <a:srgbClr val="105F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105F7B"/>
                </a:solidFill>
              </a:rPr>
              <a:t>1</a:t>
            </a:r>
          </a:p>
        </p:txBody>
      </p:sp>
      <p:sp>
        <p:nvSpPr>
          <p:cNvPr id="54" name="Arrow: Right 53">
            <a:extLst>
              <a:ext uri="{FF2B5EF4-FFF2-40B4-BE49-F238E27FC236}">
                <a16:creationId xmlns:a16="http://schemas.microsoft.com/office/drawing/2014/main" id="{68E69930-F3F9-F49E-FED4-9B78C9A846AE}"/>
              </a:ext>
            </a:extLst>
          </p:cNvPr>
          <p:cNvSpPr/>
          <p:nvPr/>
        </p:nvSpPr>
        <p:spPr>
          <a:xfrm>
            <a:off x="6671738" y="2452460"/>
            <a:ext cx="589158" cy="583916"/>
          </a:xfrm>
          <a:prstGeom prst="rightArrow">
            <a:avLst/>
          </a:prstGeom>
          <a:solidFill>
            <a:schemeClr val="bg1"/>
          </a:solidFill>
          <a:ln w="12700">
            <a:solidFill>
              <a:srgbClr val="105F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105F7B"/>
                </a:solidFill>
              </a:rPr>
              <a:t>2</a:t>
            </a:r>
          </a:p>
        </p:txBody>
      </p:sp>
      <p:sp>
        <p:nvSpPr>
          <p:cNvPr id="56" name="Arrow: Right 55">
            <a:extLst>
              <a:ext uri="{FF2B5EF4-FFF2-40B4-BE49-F238E27FC236}">
                <a16:creationId xmlns:a16="http://schemas.microsoft.com/office/drawing/2014/main" id="{821B0988-5F13-EFD4-32F9-E9155BA2EF89}"/>
              </a:ext>
            </a:extLst>
          </p:cNvPr>
          <p:cNvSpPr/>
          <p:nvPr/>
        </p:nvSpPr>
        <p:spPr>
          <a:xfrm rot="2070261">
            <a:off x="8736800" y="2626055"/>
            <a:ext cx="704638" cy="583483"/>
          </a:xfrm>
          <a:prstGeom prst="rightArrow">
            <a:avLst/>
          </a:prstGeom>
          <a:solidFill>
            <a:schemeClr val="bg1"/>
          </a:solidFill>
          <a:ln w="12700">
            <a:solidFill>
              <a:srgbClr val="105F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105F7B"/>
                </a:solidFill>
              </a:rPr>
              <a:t>3</a:t>
            </a:r>
          </a:p>
        </p:txBody>
      </p:sp>
      <p:sp>
        <p:nvSpPr>
          <p:cNvPr id="60" name="Arrow: Left 59">
            <a:extLst>
              <a:ext uri="{FF2B5EF4-FFF2-40B4-BE49-F238E27FC236}">
                <a16:creationId xmlns:a16="http://schemas.microsoft.com/office/drawing/2014/main" id="{596963CE-FB56-1574-9368-70A457A0B898}"/>
              </a:ext>
            </a:extLst>
          </p:cNvPr>
          <p:cNvSpPr/>
          <p:nvPr/>
        </p:nvSpPr>
        <p:spPr>
          <a:xfrm rot="19536246">
            <a:off x="8294611" y="4622995"/>
            <a:ext cx="654233" cy="632792"/>
          </a:xfrm>
          <a:prstGeom prst="leftArrow">
            <a:avLst/>
          </a:prstGeom>
          <a:solidFill>
            <a:schemeClr val="bg1"/>
          </a:solidFill>
          <a:ln w="12700">
            <a:solidFill>
              <a:srgbClr val="105F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105F7B"/>
                </a:solidFill>
              </a:rPr>
              <a:t>4</a:t>
            </a:r>
          </a:p>
        </p:txBody>
      </p:sp>
      <p:sp>
        <p:nvSpPr>
          <p:cNvPr id="62" name="Arrow: Left 61">
            <a:extLst>
              <a:ext uri="{FF2B5EF4-FFF2-40B4-BE49-F238E27FC236}">
                <a16:creationId xmlns:a16="http://schemas.microsoft.com/office/drawing/2014/main" id="{8396CD7E-1647-56E7-C946-9F30990E965B}"/>
              </a:ext>
            </a:extLst>
          </p:cNvPr>
          <p:cNvSpPr/>
          <p:nvPr/>
        </p:nvSpPr>
        <p:spPr>
          <a:xfrm>
            <a:off x="6134075" y="4886027"/>
            <a:ext cx="654233" cy="632792"/>
          </a:xfrm>
          <a:prstGeom prst="leftArrow">
            <a:avLst/>
          </a:prstGeom>
          <a:solidFill>
            <a:schemeClr val="bg1"/>
          </a:solidFill>
          <a:ln w="12700">
            <a:solidFill>
              <a:srgbClr val="105F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105F7B"/>
                </a:solidFill>
              </a:rPr>
              <a:t>5</a:t>
            </a:r>
          </a:p>
        </p:txBody>
      </p:sp>
      <p:sp>
        <p:nvSpPr>
          <p:cNvPr id="64" name="Arrow: Left 63">
            <a:extLst>
              <a:ext uri="{FF2B5EF4-FFF2-40B4-BE49-F238E27FC236}">
                <a16:creationId xmlns:a16="http://schemas.microsoft.com/office/drawing/2014/main" id="{1CB18F66-BE58-8059-CDBA-18202028F411}"/>
              </a:ext>
            </a:extLst>
          </p:cNvPr>
          <p:cNvSpPr/>
          <p:nvPr/>
        </p:nvSpPr>
        <p:spPr>
          <a:xfrm>
            <a:off x="3351406" y="4752466"/>
            <a:ext cx="654233" cy="632792"/>
          </a:xfrm>
          <a:prstGeom prst="leftArrow">
            <a:avLst/>
          </a:prstGeom>
          <a:solidFill>
            <a:schemeClr val="bg1"/>
          </a:solidFill>
          <a:ln w="12700">
            <a:solidFill>
              <a:srgbClr val="105F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105F7B"/>
                </a:solidFill>
              </a:rPr>
              <a:t>6</a:t>
            </a:r>
          </a:p>
        </p:txBody>
      </p:sp>
      <p:sp>
        <p:nvSpPr>
          <p:cNvPr id="66" name="TextBox 65">
            <a:extLst>
              <a:ext uri="{FF2B5EF4-FFF2-40B4-BE49-F238E27FC236}">
                <a16:creationId xmlns:a16="http://schemas.microsoft.com/office/drawing/2014/main" id="{2F4E91B1-4D0D-CC84-4E9B-75A395EF9041}"/>
              </a:ext>
            </a:extLst>
          </p:cNvPr>
          <p:cNvSpPr txBox="1"/>
          <p:nvPr/>
        </p:nvSpPr>
        <p:spPr>
          <a:xfrm>
            <a:off x="9524999" y="2766565"/>
            <a:ext cx="1419507" cy="476071"/>
          </a:xfrm>
          <a:prstGeom prst="ellipse">
            <a:avLst/>
          </a:prstGeom>
        </p:spPr>
        <p:style>
          <a:lnRef idx="1">
            <a:schemeClr val="dk1"/>
          </a:lnRef>
          <a:fillRef idx="3">
            <a:schemeClr val="dk1"/>
          </a:fillRef>
          <a:effectRef idx="2">
            <a:schemeClr val="dk1"/>
          </a:effectRef>
          <a:fontRef idx="minor">
            <a:schemeClr val="lt1"/>
          </a:fontRef>
        </p:style>
        <p:txBody>
          <a:bodyPr wrap="square">
            <a:spAutoFit/>
          </a:bodyPr>
          <a:lstStyle/>
          <a:p>
            <a:pPr algn="ctr">
              <a:defRPr/>
            </a:pPr>
            <a:r>
              <a:rPr lang="en-US" sz="1600" b="1"/>
              <a:t>Webinar</a:t>
            </a:r>
          </a:p>
        </p:txBody>
      </p:sp>
      <p:sp>
        <p:nvSpPr>
          <p:cNvPr id="68" name="TextBox 67">
            <a:extLst>
              <a:ext uri="{FF2B5EF4-FFF2-40B4-BE49-F238E27FC236}">
                <a16:creationId xmlns:a16="http://schemas.microsoft.com/office/drawing/2014/main" id="{4B9C04F1-A512-1C07-C1CE-3C914DE391EF}"/>
              </a:ext>
            </a:extLst>
          </p:cNvPr>
          <p:cNvSpPr txBox="1"/>
          <p:nvPr/>
        </p:nvSpPr>
        <p:spPr>
          <a:xfrm>
            <a:off x="8815246" y="5245863"/>
            <a:ext cx="1419507" cy="476071"/>
          </a:xfrm>
          <a:prstGeom prst="ellipse">
            <a:avLst/>
          </a:prstGeom>
        </p:spPr>
        <p:style>
          <a:lnRef idx="1">
            <a:schemeClr val="dk1"/>
          </a:lnRef>
          <a:fillRef idx="3">
            <a:schemeClr val="dk1"/>
          </a:fillRef>
          <a:effectRef idx="2">
            <a:schemeClr val="dk1"/>
          </a:effectRef>
          <a:fontRef idx="minor">
            <a:schemeClr val="lt1"/>
          </a:fontRef>
        </p:style>
        <p:txBody>
          <a:bodyPr wrap="square">
            <a:spAutoFit/>
          </a:bodyPr>
          <a:lstStyle/>
          <a:p>
            <a:pPr algn="ctr">
              <a:defRPr/>
            </a:pPr>
            <a:r>
              <a:rPr lang="en-US" sz="1600" b="1"/>
              <a:t>Webinar</a:t>
            </a:r>
          </a:p>
        </p:txBody>
      </p:sp>
      <p:sp>
        <p:nvSpPr>
          <p:cNvPr id="6" name="Star: 5 Points 5">
            <a:extLst>
              <a:ext uri="{FF2B5EF4-FFF2-40B4-BE49-F238E27FC236}">
                <a16:creationId xmlns:a16="http://schemas.microsoft.com/office/drawing/2014/main" id="{AB6F0C5D-089F-EF7C-48B0-0D551E0E6647}"/>
              </a:ext>
            </a:extLst>
          </p:cNvPr>
          <p:cNvSpPr/>
          <p:nvPr/>
        </p:nvSpPr>
        <p:spPr>
          <a:xfrm>
            <a:off x="9268930" y="5884456"/>
            <a:ext cx="551583" cy="476071"/>
          </a:xfrm>
          <a:prstGeom prst="star5">
            <a:avLst/>
          </a:prstGeom>
          <a:solidFill>
            <a:srgbClr val="B4419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62796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D6125-03B7-494D-A095-E94FE006B637}"/>
              </a:ext>
            </a:extLst>
          </p:cNvPr>
          <p:cNvSpPr>
            <a:spLocks noGrp="1"/>
          </p:cNvSpPr>
          <p:nvPr>
            <p:ph type="ctrTitle"/>
          </p:nvPr>
        </p:nvSpPr>
        <p:spPr/>
        <p:txBody>
          <a:bodyPr/>
          <a:lstStyle/>
          <a:p>
            <a:r>
              <a:rPr lang="en-US" dirty="0"/>
              <a:t>Housekeeping Items &amp; Next Steps</a:t>
            </a:r>
          </a:p>
        </p:txBody>
      </p:sp>
    </p:spTree>
    <p:extLst>
      <p:ext uri="{BB962C8B-B14F-4D97-AF65-F5344CB8AC3E}">
        <p14:creationId xmlns:p14="http://schemas.microsoft.com/office/powerpoint/2010/main" val="3059451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4AF71378-C44B-4BB6-9458-73CAF3894D55}"/>
              </a:ext>
            </a:extLst>
          </p:cNvPr>
          <p:cNvGraphicFramePr/>
          <p:nvPr>
            <p:extLst>
              <p:ext uri="{D42A27DB-BD31-4B8C-83A1-F6EECF244321}">
                <p14:modId xmlns:p14="http://schemas.microsoft.com/office/powerpoint/2010/main" val="3691365262"/>
              </p:ext>
            </p:extLst>
          </p:nvPr>
        </p:nvGraphicFramePr>
        <p:xfrm>
          <a:off x="0" y="1739676"/>
          <a:ext cx="12191999" cy="45560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 Placeholder 1">
            <a:extLst>
              <a:ext uri="{FF2B5EF4-FFF2-40B4-BE49-F238E27FC236}">
                <a16:creationId xmlns:a16="http://schemas.microsoft.com/office/drawing/2014/main" id="{8BE1575C-D2DB-498B-920D-CF013E0D042D}"/>
              </a:ext>
            </a:extLst>
          </p:cNvPr>
          <p:cNvSpPr>
            <a:spLocks noGrp="1"/>
          </p:cNvSpPr>
          <p:nvPr>
            <p:ph type="body" idx="1"/>
          </p:nvPr>
        </p:nvSpPr>
        <p:spPr>
          <a:xfrm>
            <a:off x="565149" y="562286"/>
            <a:ext cx="11061700" cy="777136"/>
          </a:xfrm>
        </p:spPr>
        <p:txBody>
          <a:bodyPr/>
          <a:lstStyle/>
          <a:p>
            <a:pPr algn="ctr"/>
            <a:r>
              <a:rPr lang="en-US" sz="5050" dirty="0">
                <a:solidFill>
                  <a:schemeClr val="bg1"/>
                </a:solidFill>
                <a:latin typeface="+mj-lt"/>
                <a:cs typeface="Calibri" panose="020F0502020204030204" pitchFamily="34" charset="0"/>
              </a:rPr>
              <a:t>Electronic Poll Process </a:t>
            </a:r>
          </a:p>
        </p:txBody>
      </p:sp>
    </p:spTree>
    <p:extLst>
      <p:ext uri="{BB962C8B-B14F-4D97-AF65-F5344CB8AC3E}">
        <p14:creationId xmlns:p14="http://schemas.microsoft.com/office/powerpoint/2010/main" val="2231780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6AD83003-D7BB-4D92-9BBA-8AF652D7C1BF}"/>
              </a:ext>
            </a:extLst>
          </p:cNvPr>
          <p:cNvSpPr txBox="1">
            <a:spLocks/>
          </p:cNvSpPr>
          <p:nvPr/>
        </p:nvSpPr>
        <p:spPr>
          <a:xfrm>
            <a:off x="336884" y="2329132"/>
            <a:ext cx="11518231" cy="3693319"/>
          </a:xfrm>
          <a:prstGeom prst="rect">
            <a:avLst/>
          </a:prstGeom>
        </p:spPr>
        <p:txBody>
          <a:bodyPr wrap="square" lIns="0" tIns="0" rIns="0" bIns="0">
            <a:spAutoFit/>
          </a:bodyPr>
          <a:lstStyle>
            <a:lvl1pPr marL="0">
              <a:defRPr b="0" i="0">
                <a:solidFill>
                  <a:srgbClr val="4A5FAB"/>
                </a:solidFill>
                <a:latin typeface="+mn-lt"/>
                <a:ea typeface="Roboto Medium" panose="02000000000000000000"/>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342900" indent="-342900">
              <a:buFont typeface="Arial" panose="020B0604020202020204" pitchFamily="34" charset="0"/>
              <a:buChar char="•"/>
            </a:pPr>
            <a:r>
              <a:rPr lang="en-US" sz="2400" dirty="0">
                <a:solidFill>
                  <a:schemeClr val="tx1"/>
                </a:solidFill>
              </a:rPr>
              <a:t>Consent Agenda Process</a:t>
            </a:r>
          </a:p>
          <a:p>
            <a:pPr marL="800100" lvl="1" indent="-342900">
              <a:buFont typeface="Arial" panose="020B0604020202020204" pitchFamily="34" charset="0"/>
              <a:buChar char="•"/>
            </a:pPr>
            <a:r>
              <a:rPr lang="en-US" sz="2400" dirty="0"/>
              <a:t>Delegates submit responses on individual motions through an electronic poll</a:t>
            </a:r>
          </a:p>
          <a:p>
            <a:pPr marL="800100" lvl="1" indent="-342900">
              <a:buFont typeface="Arial" panose="020B0604020202020204" pitchFamily="34" charset="0"/>
              <a:buChar char="•"/>
            </a:pPr>
            <a:endParaRPr lang="en-US" sz="2400" dirty="0"/>
          </a:p>
          <a:p>
            <a:pPr marL="800100" lvl="1" indent="-342900">
              <a:buFont typeface="Arial" panose="020B0604020202020204" pitchFamily="34" charset="0"/>
              <a:buChar char="•"/>
            </a:pPr>
            <a:r>
              <a:rPr lang="en-US" sz="2400" dirty="0">
                <a:solidFill>
                  <a:schemeClr val="tx1"/>
                </a:solidFill>
              </a:rPr>
              <a:t>Motions that receive </a:t>
            </a:r>
            <a:r>
              <a:rPr lang="en-US" sz="2400" b="1" dirty="0">
                <a:solidFill>
                  <a:schemeClr val="tx1"/>
                </a:solidFill>
                <a:highlight>
                  <a:srgbClr val="FFFF00"/>
                </a:highlight>
              </a:rPr>
              <a:t>at least 75% </a:t>
            </a:r>
            <a:r>
              <a:rPr lang="en-US" sz="2400" dirty="0">
                <a:solidFill>
                  <a:schemeClr val="tx1"/>
                </a:solidFill>
              </a:rPr>
              <a:t>approval are added into a consent agenda</a:t>
            </a:r>
          </a:p>
          <a:p>
            <a:pPr marL="1257300" lvl="2" indent="-342900">
              <a:buFont typeface="Arial" panose="020B0604020202020204" pitchFamily="34" charset="0"/>
              <a:buChar char="•"/>
            </a:pPr>
            <a:r>
              <a:rPr lang="en-US" sz="2400" dirty="0">
                <a:solidFill>
                  <a:schemeClr val="tx1"/>
                </a:solidFill>
              </a:rPr>
              <a:t>Consent agenda </a:t>
            </a:r>
            <a:r>
              <a:rPr lang="en-US" sz="2400" dirty="0"/>
              <a:t>is handled with a singular motion</a:t>
            </a:r>
          </a:p>
          <a:p>
            <a:pPr marL="1257300" lvl="2" indent="-342900">
              <a:buFont typeface="Arial" panose="020B0604020202020204" pitchFamily="34" charset="0"/>
              <a:buChar char="•"/>
            </a:pPr>
            <a:r>
              <a:rPr lang="en-US" sz="2400" dirty="0">
                <a:solidFill>
                  <a:schemeClr val="tx1"/>
                </a:solidFill>
              </a:rPr>
              <a:t>Delegate</a:t>
            </a:r>
            <a:r>
              <a:rPr lang="en-US" sz="2400" dirty="0"/>
              <a:t>s can pull any item from the consent agenda for separate debate and voting without debate</a:t>
            </a:r>
          </a:p>
          <a:p>
            <a:pPr marL="1257300" lvl="2" indent="-342900">
              <a:buFont typeface="Arial" panose="020B0604020202020204" pitchFamily="34" charset="0"/>
              <a:buChar char="•"/>
            </a:pPr>
            <a:endParaRPr lang="en-US" sz="2400" dirty="0">
              <a:solidFill>
                <a:schemeClr val="tx1"/>
              </a:solidFill>
            </a:endParaRPr>
          </a:p>
          <a:p>
            <a:pPr marL="800100" lvl="1" indent="-342900">
              <a:buFont typeface="Arial" panose="020B0604020202020204" pitchFamily="34" charset="0"/>
              <a:buChar char="•"/>
            </a:pPr>
            <a:r>
              <a:rPr lang="en-US" sz="2400" dirty="0"/>
              <a:t>Motions that receive </a:t>
            </a:r>
            <a:r>
              <a:rPr lang="en-US" sz="2400" b="1" dirty="0">
                <a:highlight>
                  <a:srgbClr val="FFFF00"/>
                </a:highlight>
              </a:rPr>
              <a:t>less than 75% </a:t>
            </a:r>
            <a:r>
              <a:rPr lang="en-US" sz="2400" dirty="0"/>
              <a:t>approval are added into the regular House agenda for individual action</a:t>
            </a:r>
          </a:p>
        </p:txBody>
      </p:sp>
      <p:sp>
        <p:nvSpPr>
          <p:cNvPr id="2" name="Footer Placeholder 1">
            <a:extLst>
              <a:ext uri="{FF2B5EF4-FFF2-40B4-BE49-F238E27FC236}">
                <a16:creationId xmlns:a16="http://schemas.microsoft.com/office/drawing/2014/main" id="{9224B6E9-C1B7-42D8-861E-588C5F872340}"/>
              </a:ext>
            </a:extLst>
          </p:cNvPr>
          <p:cNvSpPr>
            <a:spLocks noGrp="1"/>
          </p:cNvSpPr>
          <p:nvPr>
            <p:ph type="ftr" sz="quarter" idx="5"/>
          </p:nvPr>
        </p:nvSpPr>
        <p:spPr/>
        <p:txBody>
          <a:bodyPr/>
          <a:lstStyle/>
          <a:p>
            <a:pPr marL="12700">
              <a:spcBef>
                <a:spcPts val="10"/>
              </a:spcBef>
            </a:pPr>
            <a:r>
              <a:rPr lang="en-US" dirty="0"/>
              <a:t>pharmacist.com</a:t>
            </a:r>
          </a:p>
        </p:txBody>
      </p:sp>
      <p:sp>
        <p:nvSpPr>
          <p:cNvPr id="3" name="Slide Number Placeholder 2">
            <a:extLst>
              <a:ext uri="{FF2B5EF4-FFF2-40B4-BE49-F238E27FC236}">
                <a16:creationId xmlns:a16="http://schemas.microsoft.com/office/drawing/2014/main" id="{10036D24-324A-4F9A-B3A8-AEA20AF87E03}"/>
              </a:ext>
            </a:extLst>
          </p:cNvPr>
          <p:cNvSpPr>
            <a:spLocks noGrp="1"/>
          </p:cNvSpPr>
          <p:nvPr>
            <p:ph type="sldNum" sz="quarter" idx="7"/>
          </p:nvPr>
        </p:nvSpPr>
        <p:spPr/>
        <p:txBody>
          <a:bodyPr/>
          <a:lstStyle/>
          <a:p>
            <a:pPr marL="38100">
              <a:lnSpc>
                <a:spcPct val="100000"/>
              </a:lnSpc>
              <a:spcBef>
                <a:spcPts val="10"/>
              </a:spcBef>
            </a:pPr>
            <a:fld id="{81D60167-4931-47E6-BA6A-407CBD079E47}" type="slidenum">
              <a:rPr lang="en-US" smtClean="0"/>
              <a:t>52</a:t>
            </a:fld>
            <a:endParaRPr lang="en-US"/>
          </a:p>
        </p:txBody>
      </p:sp>
      <p:sp>
        <p:nvSpPr>
          <p:cNvPr id="4" name="Title 3">
            <a:extLst>
              <a:ext uri="{FF2B5EF4-FFF2-40B4-BE49-F238E27FC236}">
                <a16:creationId xmlns:a16="http://schemas.microsoft.com/office/drawing/2014/main" id="{14E7A253-BE22-4F1D-8A80-333E1407C73E}"/>
              </a:ext>
            </a:extLst>
          </p:cNvPr>
          <p:cNvSpPr>
            <a:spLocks noGrp="1"/>
          </p:cNvSpPr>
          <p:nvPr>
            <p:ph type="title" idx="4294967295"/>
          </p:nvPr>
        </p:nvSpPr>
        <p:spPr>
          <a:xfrm>
            <a:off x="0" y="1017588"/>
            <a:ext cx="11303000" cy="777875"/>
          </a:xfrm>
        </p:spPr>
        <p:txBody>
          <a:bodyPr>
            <a:normAutofit/>
          </a:bodyPr>
          <a:lstStyle/>
          <a:p>
            <a:pPr algn="ctr"/>
            <a:r>
              <a:rPr lang="en-US" sz="3100" dirty="0">
                <a:solidFill>
                  <a:srgbClr val="4A5FAB"/>
                </a:solidFill>
              </a:rPr>
              <a:t>Use of an Electronic Poll</a:t>
            </a:r>
          </a:p>
        </p:txBody>
      </p:sp>
    </p:spTree>
    <p:extLst>
      <p:ext uri="{BB962C8B-B14F-4D97-AF65-F5344CB8AC3E}">
        <p14:creationId xmlns:p14="http://schemas.microsoft.com/office/powerpoint/2010/main" val="496036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a:extLst>
              <a:ext uri="{FF2B5EF4-FFF2-40B4-BE49-F238E27FC236}">
                <a16:creationId xmlns:a16="http://schemas.microsoft.com/office/drawing/2014/main" id="{F557C355-692C-4BFF-90B0-7676B77D899E}"/>
              </a:ext>
            </a:extLst>
          </p:cNvPr>
          <p:cNvGraphicFramePr/>
          <p:nvPr/>
        </p:nvGraphicFramePr>
        <p:xfrm>
          <a:off x="211015" y="1017569"/>
          <a:ext cx="11828585" cy="6485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 Placeholder 7">
            <a:extLst>
              <a:ext uri="{FF2B5EF4-FFF2-40B4-BE49-F238E27FC236}">
                <a16:creationId xmlns:a16="http://schemas.microsoft.com/office/drawing/2014/main" id="{D6B31462-E9EA-475E-91DC-AC485E800B21}"/>
              </a:ext>
            </a:extLst>
          </p:cNvPr>
          <p:cNvSpPr>
            <a:spLocks noGrp="1"/>
          </p:cNvSpPr>
          <p:nvPr>
            <p:ph type="body" idx="1"/>
          </p:nvPr>
        </p:nvSpPr>
        <p:spPr>
          <a:xfrm>
            <a:off x="444499" y="1890538"/>
            <a:ext cx="9883723" cy="430887"/>
          </a:xfrm>
        </p:spPr>
        <p:txBody>
          <a:bodyPr/>
          <a:lstStyle/>
          <a:p>
            <a:r>
              <a:rPr lang="en-US" sz="2800" dirty="0"/>
              <a:t>Process to handle Policy Review Committee Report</a:t>
            </a:r>
            <a:endParaRPr lang="en-US" sz="2000" dirty="0"/>
          </a:p>
        </p:txBody>
      </p:sp>
      <p:sp>
        <p:nvSpPr>
          <p:cNvPr id="2" name="Footer Placeholder 1">
            <a:extLst>
              <a:ext uri="{FF2B5EF4-FFF2-40B4-BE49-F238E27FC236}">
                <a16:creationId xmlns:a16="http://schemas.microsoft.com/office/drawing/2014/main" id="{9224B6E9-C1B7-42D8-861E-588C5F872340}"/>
              </a:ext>
            </a:extLst>
          </p:cNvPr>
          <p:cNvSpPr>
            <a:spLocks noGrp="1"/>
          </p:cNvSpPr>
          <p:nvPr>
            <p:ph type="ftr" sz="quarter" idx="5"/>
          </p:nvPr>
        </p:nvSpPr>
        <p:spPr/>
        <p:txBody>
          <a:bodyPr/>
          <a:lstStyle/>
          <a:p>
            <a:pPr marL="12700">
              <a:spcBef>
                <a:spcPts val="10"/>
              </a:spcBef>
            </a:pPr>
            <a:r>
              <a:rPr lang="en-US" dirty="0"/>
              <a:t>pharmacist.com</a:t>
            </a:r>
          </a:p>
        </p:txBody>
      </p:sp>
      <p:sp>
        <p:nvSpPr>
          <p:cNvPr id="3" name="Slide Number Placeholder 2">
            <a:extLst>
              <a:ext uri="{FF2B5EF4-FFF2-40B4-BE49-F238E27FC236}">
                <a16:creationId xmlns:a16="http://schemas.microsoft.com/office/drawing/2014/main" id="{10036D24-324A-4F9A-B3A8-AEA20AF87E03}"/>
              </a:ext>
            </a:extLst>
          </p:cNvPr>
          <p:cNvSpPr>
            <a:spLocks noGrp="1"/>
          </p:cNvSpPr>
          <p:nvPr>
            <p:ph type="sldNum" sz="quarter" idx="7"/>
          </p:nvPr>
        </p:nvSpPr>
        <p:spPr/>
        <p:txBody>
          <a:bodyPr/>
          <a:lstStyle/>
          <a:p>
            <a:pPr marL="38100">
              <a:lnSpc>
                <a:spcPct val="100000"/>
              </a:lnSpc>
              <a:spcBef>
                <a:spcPts val="10"/>
              </a:spcBef>
            </a:pPr>
            <a:fld id="{81D60167-4931-47E6-BA6A-407CBD079E47}" type="slidenum">
              <a:rPr lang="en-US" smtClean="0"/>
              <a:t>53</a:t>
            </a:fld>
            <a:endParaRPr lang="en-US"/>
          </a:p>
        </p:txBody>
      </p:sp>
      <p:sp>
        <p:nvSpPr>
          <p:cNvPr id="4" name="Title 3">
            <a:extLst>
              <a:ext uri="{FF2B5EF4-FFF2-40B4-BE49-F238E27FC236}">
                <a16:creationId xmlns:a16="http://schemas.microsoft.com/office/drawing/2014/main" id="{14E7A253-BE22-4F1D-8A80-333E1407C73E}"/>
              </a:ext>
            </a:extLst>
          </p:cNvPr>
          <p:cNvSpPr>
            <a:spLocks noGrp="1"/>
          </p:cNvSpPr>
          <p:nvPr>
            <p:ph type="title" idx="4294967295"/>
          </p:nvPr>
        </p:nvSpPr>
        <p:spPr>
          <a:xfrm>
            <a:off x="0" y="1017588"/>
            <a:ext cx="11303000" cy="777875"/>
          </a:xfrm>
        </p:spPr>
        <p:txBody>
          <a:bodyPr>
            <a:normAutofit/>
          </a:bodyPr>
          <a:lstStyle/>
          <a:p>
            <a:pPr algn="ctr"/>
            <a:r>
              <a:rPr lang="en-US" sz="3100" dirty="0">
                <a:solidFill>
                  <a:srgbClr val="4A5FAB"/>
                </a:solidFill>
              </a:rPr>
              <a:t>Use of an Electronic Poll</a:t>
            </a:r>
          </a:p>
        </p:txBody>
      </p:sp>
      <p:cxnSp>
        <p:nvCxnSpPr>
          <p:cNvPr id="13" name="Straight Arrow Connector 12">
            <a:extLst>
              <a:ext uri="{FF2B5EF4-FFF2-40B4-BE49-F238E27FC236}">
                <a16:creationId xmlns:a16="http://schemas.microsoft.com/office/drawing/2014/main" id="{F3102D83-314B-4B0F-A561-C684708C01B6}"/>
              </a:ext>
            </a:extLst>
          </p:cNvPr>
          <p:cNvCxnSpPr>
            <a:cxnSpLocks/>
          </p:cNvCxnSpPr>
          <p:nvPr/>
        </p:nvCxnSpPr>
        <p:spPr>
          <a:xfrm flipH="1">
            <a:off x="7465027" y="4928839"/>
            <a:ext cx="452339" cy="37570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15824098-6390-418D-A157-0B59A433FDD7}"/>
              </a:ext>
            </a:extLst>
          </p:cNvPr>
          <p:cNvCxnSpPr>
            <a:cxnSpLocks/>
          </p:cNvCxnSpPr>
          <p:nvPr/>
        </p:nvCxnSpPr>
        <p:spPr>
          <a:xfrm flipH="1">
            <a:off x="8527825" y="4052579"/>
            <a:ext cx="303941" cy="23978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8149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5A42A17-66BB-374C-AE47-FC05EDDAEC0C}"/>
              </a:ext>
            </a:extLst>
          </p:cNvPr>
          <p:cNvSpPr>
            <a:spLocks noGrp="1"/>
          </p:cNvSpPr>
          <p:nvPr>
            <p:ph type="ftr" sz="quarter" idx="5"/>
          </p:nvPr>
        </p:nvSpPr>
        <p:spPr>
          <a:xfrm>
            <a:off x="9157648" y="6400800"/>
            <a:ext cx="2108522" cy="184666"/>
          </a:xfrm>
        </p:spPr>
        <p:txBody>
          <a:bodyPr/>
          <a:lstStyle/>
          <a:p>
            <a:pPr marL="12700">
              <a:spcBef>
                <a:spcPts val="10"/>
              </a:spcBef>
            </a:pPr>
            <a:r>
              <a:rPr lang="en-US" dirty="0"/>
              <a:t>aphameeting.pharmacist.com</a:t>
            </a:r>
          </a:p>
        </p:txBody>
      </p:sp>
      <p:sp>
        <p:nvSpPr>
          <p:cNvPr id="3" name="Slide Number Placeholder 2">
            <a:extLst>
              <a:ext uri="{FF2B5EF4-FFF2-40B4-BE49-F238E27FC236}">
                <a16:creationId xmlns:a16="http://schemas.microsoft.com/office/drawing/2014/main" id="{2C614A2B-655D-A840-8D4C-9B97B8BFBA2C}"/>
              </a:ext>
            </a:extLst>
          </p:cNvPr>
          <p:cNvSpPr>
            <a:spLocks noGrp="1"/>
          </p:cNvSpPr>
          <p:nvPr>
            <p:ph type="sldNum" sz="quarter" idx="7"/>
          </p:nvPr>
        </p:nvSpPr>
        <p:spPr/>
        <p:txBody>
          <a:bodyPr/>
          <a:lstStyle/>
          <a:p>
            <a:pPr marL="38100">
              <a:lnSpc>
                <a:spcPct val="100000"/>
              </a:lnSpc>
              <a:spcBef>
                <a:spcPts val="10"/>
              </a:spcBef>
            </a:pPr>
            <a:fld id="{81D60167-4931-47E6-BA6A-407CBD079E47}" type="slidenum">
              <a:rPr lang="en-HK" smtClean="0"/>
              <a:t>54</a:t>
            </a:fld>
            <a:endParaRPr lang="en-HK"/>
          </a:p>
        </p:txBody>
      </p:sp>
      <p:sp>
        <p:nvSpPr>
          <p:cNvPr id="6" name="Text Placeholder 5">
            <a:extLst>
              <a:ext uri="{FF2B5EF4-FFF2-40B4-BE49-F238E27FC236}">
                <a16:creationId xmlns:a16="http://schemas.microsoft.com/office/drawing/2014/main" id="{AE056910-D891-064E-9F31-6F6E79C1C928}"/>
              </a:ext>
            </a:extLst>
          </p:cNvPr>
          <p:cNvSpPr>
            <a:spLocks noGrp="1"/>
          </p:cNvSpPr>
          <p:nvPr>
            <p:ph type="body" idx="1"/>
          </p:nvPr>
        </p:nvSpPr>
        <p:spPr>
          <a:xfrm>
            <a:off x="777413" y="2733301"/>
            <a:ext cx="10637174" cy="3770263"/>
          </a:xfrm>
          <a:noFill/>
        </p:spPr>
        <p:txBody>
          <a:bodyPr/>
          <a:lstStyle/>
          <a:p>
            <a:pPr algn="ctr"/>
            <a:r>
              <a:rPr lang="en-US" sz="2400" b="1" dirty="0">
                <a:solidFill>
                  <a:schemeClr val="bg1"/>
                </a:solidFill>
                <a:effectLst>
                  <a:outerShdw blurRad="38100" dist="38100" dir="2700000" algn="tl">
                    <a:srgbClr val="000000">
                      <a:alpha val="43137"/>
                    </a:srgbClr>
                  </a:outerShdw>
                </a:effectLst>
              </a:rPr>
              <a:t>First Session of the House of Delegates</a:t>
            </a:r>
          </a:p>
          <a:p>
            <a:pPr algn="ctr"/>
            <a:r>
              <a:rPr lang="en-US" sz="2000" b="1" dirty="0">
                <a:solidFill>
                  <a:schemeClr val="bg1"/>
                </a:solidFill>
              </a:rPr>
              <a:t>Friday, March 22 from 2:30pm – 5:00pm</a:t>
            </a:r>
          </a:p>
          <a:p>
            <a:pPr algn="ctr"/>
            <a:endParaRPr lang="en-US" sz="1600" b="1" dirty="0">
              <a:solidFill>
                <a:schemeClr val="accent1">
                  <a:lumMod val="75000"/>
                </a:schemeClr>
              </a:solidFill>
            </a:endParaRPr>
          </a:p>
          <a:p>
            <a:pPr algn="ctr"/>
            <a:r>
              <a:rPr lang="en-US" sz="2400" b="1" dirty="0">
                <a:solidFill>
                  <a:schemeClr val="bg1"/>
                </a:solidFill>
                <a:effectLst>
                  <a:outerShdw blurRad="38100" dist="38100" dir="2700000" algn="tl">
                    <a:srgbClr val="000000">
                      <a:alpha val="43137"/>
                    </a:srgbClr>
                  </a:outerShdw>
                </a:effectLst>
              </a:rPr>
              <a:t>New Business Review Committee Open Hearing </a:t>
            </a:r>
          </a:p>
          <a:p>
            <a:pPr algn="ctr"/>
            <a:r>
              <a:rPr lang="en-US" sz="2000" b="1" dirty="0">
                <a:solidFill>
                  <a:schemeClr val="bg1"/>
                </a:solidFill>
              </a:rPr>
              <a:t> Saturday, March 23 from 1:00pm – 2:30pm</a:t>
            </a:r>
          </a:p>
          <a:p>
            <a:pPr algn="ctr"/>
            <a:endParaRPr lang="en-US" sz="1100" b="1" dirty="0">
              <a:solidFill>
                <a:schemeClr val="bg1"/>
              </a:solidFill>
            </a:endParaRPr>
          </a:p>
          <a:p>
            <a:pPr algn="ctr"/>
            <a:r>
              <a:rPr lang="en-US" sz="2400" b="1" dirty="0">
                <a:solidFill>
                  <a:schemeClr val="bg1"/>
                </a:solidFill>
                <a:effectLst>
                  <a:outerShdw blurRad="38100" dist="38100" dir="2700000" algn="tl">
                    <a:srgbClr val="000000">
                      <a:alpha val="43137"/>
                    </a:srgbClr>
                  </a:outerShdw>
                </a:effectLst>
              </a:rPr>
              <a:t>Policy Reference Committee Open Hearing</a:t>
            </a:r>
          </a:p>
          <a:p>
            <a:pPr algn="ctr"/>
            <a:r>
              <a:rPr lang="en-US" sz="2000" b="1">
                <a:solidFill>
                  <a:schemeClr val="bg1"/>
                </a:solidFill>
              </a:rPr>
              <a:t>Sunday, March </a:t>
            </a:r>
            <a:r>
              <a:rPr lang="en-US" sz="2000" b="1" dirty="0">
                <a:solidFill>
                  <a:schemeClr val="bg1"/>
                </a:solidFill>
              </a:rPr>
              <a:t>24 from 1:00pm – 3:00pm </a:t>
            </a:r>
          </a:p>
          <a:p>
            <a:pPr algn="ctr"/>
            <a:endParaRPr lang="en-US" sz="1600" b="1" dirty="0">
              <a:solidFill>
                <a:schemeClr val="accent1">
                  <a:lumMod val="75000"/>
                </a:schemeClr>
              </a:solidFill>
            </a:endParaRPr>
          </a:p>
          <a:p>
            <a:pPr algn="ctr"/>
            <a:r>
              <a:rPr lang="en-US" sz="2400" b="1" dirty="0">
                <a:solidFill>
                  <a:schemeClr val="bg1"/>
                </a:solidFill>
                <a:effectLst>
                  <a:outerShdw blurRad="38100" dist="38100" dir="2700000" algn="tl">
                    <a:srgbClr val="000000">
                      <a:alpha val="43137"/>
                    </a:srgbClr>
                  </a:outerShdw>
                </a:effectLst>
              </a:rPr>
              <a:t>Second Session of the House of Delegates </a:t>
            </a:r>
          </a:p>
          <a:p>
            <a:pPr algn="ctr"/>
            <a:r>
              <a:rPr lang="en-US" sz="2000" b="1" dirty="0">
                <a:solidFill>
                  <a:schemeClr val="bg1"/>
                </a:solidFill>
              </a:rPr>
              <a:t>Monday, March 25 from 1:30pm – 4:30pm</a:t>
            </a:r>
          </a:p>
          <a:p>
            <a:endParaRPr lang="en-US" dirty="0"/>
          </a:p>
        </p:txBody>
      </p:sp>
      <p:pic>
        <p:nvPicPr>
          <p:cNvPr id="5" name="Picture 4">
            <a:extLst>
              <a:ext uri="{FF2B5EF4-FFF2-40B4-BE49-F238E27FC236}">
                <a16:creationId xmlns:a16="http://schemas.microsoft.com/office/drawing/2014/main" id="{40DE54D3-37C5-1F10-9B0D-53C78236E9CF}"/>
              </a:ext>
            </a:extLst>
          </p:cNvPr>
          <p:cNvPicPr>
            <a:picLocks noChangeAspect="1"/>
          </p:cNvPicPr>
          <p:nvPr/>
        </p:nvPicPr>
        <p:blipFill>
          <a:blip r:embed="rId3"/>
          <a:stretch>
            <a:fillRect/>
          </a:stretch>
        </p:blipFill>
        <p:spPr>
          <a:xfrm>
            <a:off x="3372898" y="190835"/>
            <a:ext cx="5446204" cy="2439702"/>
          </a:xfrm>
          <a:prstGeom prst="rect">
            <a:avLst/>
          </a:prstGeom>
        </p:spPr>
      </p:pic>
      <p:pic>
        <p:nvPicPr>
          <p:cNvPr id="11" name="Picture 10">
            <a:extLst>
              <a:ext uri="{FF2B5EF4-FFF2-40B4-BE49-F238E27FC236}">
                <a16:creationId xmlns:a16="http://schemas.microsoft.com/office/drawing/2014/main" id="{483C5E58-A7A7-EFE3-022D-007B9335D6EB}"/>
              </a:ext>
            </a:extLst>
          </p:cNvPr>
          <p:cNvPicPr>
            <a:picLocks noChangeAspect="1"/>
          </p:cNvPicPr>
          <p:nvPr/>
        </p:nvPicPr>
        <p:blipFill>
          <a:blip r:embed="rId4"/>
          <a:stretch>
            <a:fillRect/>
          </a:stretch>
        </p:blipFill>
        <p:spPr>
          <a:xfrm>
            <a:off x="7940198" y="354436"/>
            <a:ext cx="746604" cy="741593"/>
          </a:xfrm>
          <a:prstGeom prst="rect">
            <a:avLst/>
          </a:prstGeom>
          <a:effectLst>
            <a:glow rad="63500">
              <a:schemeClr val="accent6">
                <a:satMod val="175000"/>
                <a:alpha val="40000"/>
              </a:schemeClr>
            </a:glow>
          </a:effectLst>
        </p:spPr>
      </p:pic>
    </p:spTree>
    <p:extLst>
      <p:ext uri="{BB962C8B-B14F-4D97-AF65-F5344CB8AC3E}">
        <p14:creationId xmlns:p14="http://schemas.microsoft.com/office/powerpoint/2010/main" val="3117770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5EA859DD-A402-F84A-B7CD-C5C0DE3D9244}"/>
              </a:ext>
            </a:extLst>
          </p:cNvPr>
          <p:cNvSpPr>
            <a:spLocks noGrp="1"/>
          </p:cNvSpPr>
          <p:nvPr>
            <p:ph type="body" sz="quarter" idx="10"/>
          </p:nvPr>
        </p:nvSpPr>
        <p:spPr>
          <a:xfrm>
            <a:off x="577772" y="2290505"/>
            <a:ext cx="6585045" cy="3966993"/>
          </a:xfrm>
        </p:spPr>
        <p:txBody>
          <a:bodyPr/>
          <a:lstStyle/>
          <a:p>
            <a:pPr marL="342900" lvl="0" indent="-342900">
              <a:buFont typeface="Arial" panose="020B0604020202020204" pitchFamily="34" charset="0"/>
              <a:buChar char="•"/>
            </a:pPr>
            <a:r>
              <a:rPr lang="en-US" sz="2800" b="1" dirty="0">
                <a:solidFill>
                  <a:srgbClr val="4A5FAB"/>
                </a:solidFill>
                <a:latin typeface="+mj-lt"/>
                <a:cs typeface="Calibri" panose="020F0502020204030204" pitchFamily="34" charset="0"/>
              </a:rPr>
              <a:t>Do you have a passion for policy?</a:t>
            </a:r>
          </a:p>
          <a:p>
            <a:pPr marL="800100" lvl="1" indent="-342900">
              <a:buFont typeface="Arial" panose="020B0604020202020204" pitchFamily="34" charset="0"/>
              <a:buChar char="•"/>
            </a:pPr>
            <a:r>
              <a:rPr lang="en-US" dirty="0">
                <a:solidFill>
                  <a:srgbClr val="4A5FAB"/>
                </a:solidFill>
                <a:latin typeface="+mj-lt"/>
                <a:cs typeface="Calibri" panose="020F0502020204030204" pitchFamily="34" charset="0"/>
              </a:rPr>
              <a:t>The House of Delegates Committee on Nominations is seeking applications for the office of Speaker-elect. </a:t>
            </a:r>
          </a:p>
          <a:p>
            <a:pPr marL="800100" lvl="1" indent="-342900">
              <a:buFont typeface="Arial" panose="020B0604020202020204" pitchFamily="34" charset="0"/>
              <a:buChar char="•"/>
            </a:pPr>
            <a:r>
              <a:rPr lang="en-US" dirty="0">
                <a:solidFill>
                  <a:srgbClr val="4A5FAB"/>
                </a:solidFill>
                <a:latin typeface="+mj-lt"/>
                <a:cs typeface="Calibri" panose="020F0502020204030204" pitchFamily="34" charset="0"/>
              </a:rPr>
              <a:t>The Speaker-elect will be elected and installed during the APhA2024 Annual Meeting and will complete a three-year term through the 2027 Annual Meeting. </a:t>
            </a:r>
          </a:p>
          <a:p>
            <a:pPr marL="800100" lvl="1" indent="-342900">
              <a:buFont typeface="Arial" panose="020B0604020202020204" pitchFamily="34" charset="0"/>
              <a:buChar char="•"/>
            </a:pPr>
            <a:r>
              <a:rPr lang="en-US" dirty="0">
                <a:solidFill>
                  <a:srgbClr val="4A5FAB"/>
                </a:solidFill>
                <a:latin typeface="+mj-lt"/>
                <a:cs typeface="Calibri" panose="020F0502020204030204" pitchFamily="34" charset="0"/>
              </a:rPr>
              <a:t>If interested submit a </a:t>
            </a:r>
            <a:r>
              <a:rPr lang="en-US" dirty="0">
                <a:solidFill>
                  <a:srgbClr val="4A5FAB"/>
                </a:solidFill>
                <a:latin typeface="+mj-lt"/>
                <a:cs typeface="Calibri" panose="020F0502020204030204" pitchFamily="34" charset="0"/>
                <a:hlinkClick r:id="rId3"/>
              </a:rPr>
              <a:t>candidate application</a:t>
            </a:r>
            <a:r>
              <a:rPr lang="en-US" dirty="0">
                <a:solidFill>
                  <a:srgbClr val="4A5FAB"/>
                </a:solidFill>
                <a:latin typeface="+mj-lt"/>
                <a:cs typeface="Calibri" panose="020F0502020204030204" pitchFamily="34" charset="0"/>
              </a:rPr>
              <a:t> by </a:t>
            </a:r>
            <a:r>
              <a:rPr lang="en-US" b="1" dirty="0">
                <a:solidFill>
                  <a:srgbClr val="4A5FAB"/>
                </a:solidFill>
                <a:latin typeface="+mj-lt"/>
                <a:cs typeface="Calibri" panose="020F0502020204030204" pitchFamily="34" charset="0"/>
              </a:rPr>
              <a:t>February 13, 2024</a:t>
            </a:r>
            <a:r>
              <a:rPr lang="en-US" dirty="0">
                <a:solidFill>
                  <a:srgbClr val="4A5FAB"/>
                </a:solidFill>
                <a:latin typeface="+mj-lt"/>
                <a:cs typeface="Calibri" panose="020F0502020204030204" pitchFamily="34" charset="0"/>
              </a:rPr>
              <a:t>. </a:t>
            </a:r>
          </a:p>
          <a:p>
            <a:pPr marL="1028700" lvl="1" indent="-342900">
              <a:buFont typeface="Arial" panose="020B0604020202020204" pitchFamily="34" charset="0"/>
              <a:buChar char="•"/>
            </a:pPr>
            <a:endParaRPr lang="en-US" dirty="0">
              <a:solidFill>
                <a:srgbClr val="4A5FAB"/>
              </a:solidFill>
              <a:latin typeface="+mj-lt"/>
              <a:cs typeface="Calibri" panose="020F0502020204030204" pitchFamily="34" charset="0"/>
            </a:endParaRPr>
          </a:p>
          <a:p>
            <a:endParaRPr lang="en-US" dirty="0"/>
          </a:p>
        </p:txBody>
      </p:sp>
      <p:sp>
        <p:nvSpPr>
          <p:cNvPr id="8" name="Title 3">
            <a:extLst>
              <a:ext uri="{FF2B5EF4-FFF2-40B4-BE49-F238E27FC236}">
                <a16:creationId xmlns:a16="http://schemas.microsoft.com/office/drawing/2014/main" id="{A6CD0177-C253-779F-99CD-548F4D6640D6}"/>
              </a:ext>
            </a:extLst>
          </p:cNvPr>
          <p:cNvSpPr>
            <a:spLocks noGrp="1"/>
          </p:cNvSpPr>
          <p:nvPr>
            <p:ph type="title"/>
          </p:nvPr>
        </p:nvSpPr>
        <p:spPr>
          <a:xfrm>
            <a:off x="444500" y="1450192"/>
            <a:ext cx="11303000" cy="655646"/>
          </a:xfrm>
        </p:spPr>
        <p:txBody>
          <a:bodyPr>
            <a:normAutofit fontScale="90000"/>
          </a:bodyPr>
          <a:lstStyle/>
          <a:p>
            <a:pPr algn="ctr"/>
            <a:r>
              <a:rPr lang="en-US" dirty="0"/>
              <a:t>Who will be the next Speaker of the House?</a:t>
            </a:r>
          </a:p>
        </p:txBody>
      </p:sp>
      <p:pic>
        <p:nvPicPr>
          <p:cNvPr id="10" name="Picture 9" descr="A blue and white poster with text&#10;&#10;Description automatically generated">
            <a:hlinkClick r:id="rId3"/>
            <a:extLst>
              <a:ext uri="{FF2B5EF4-FFF2-40B4-BE49-F238E27FC236}">
                <a16:creationId xmlns:a16="http://schemas.microsoft.com/office/drawing/2014/main" id="{A1363253-D58F-C61A-9081-98510E125F5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47234" y="2290504"/>
            <a:ext cx="3966994" cy="3966994"/>
          </a:xfrm>
          <a:prstGeom prst="rect">
            <a:avLst/>
          </a:prstGeom>
          <a:effectLst>
            <a:outerShdw blurRad="50800" dist="38100" dir="2700000" algn="tl" rotWithShape="0">
              <a:prstClr val="black">
                <a:alpha val="40000"/>
              </a:prstClr>
            </a:outerShdw>
          </a:effectLst>
        </p:spPr>
      </p:pic>
      <p:pic>
        <p:nvPicPr>
          <p:cNvPr id="14" name="Picture 13">
            <a:extLst>
              <a:ext uri="{FF2B5EF4-FFF2-40B4-BE49-F238E27FC236}">
                <a16:creationId xmlns:a16="http://schemas.microsoft.com/office/drawing/2014/main" id="{D5C695A2-8218-E470-9FBB-4983EEF0AFD6}"/>
              </a:ext>
            </a:extLst>
          </p:cNvPr>
          <p:cNvPicPr>
            <a:picLocks noChangeAspect="1"/>
          </p:cNvPicPr>
          <p:nvPr/>
        </p:nvPicPr>
        <p:blipFill>
          <a:blip r:embed="rId5"/>
          <a:stretch>
            <a:fillRect/>
          </a:stretch>
        </p:blipFill>
        <p:spPr>
          <a:xfrm>
            <a:off x="93355" y="6084368"/>
            <a:ext cx="720271" cy="715594"/>
          </a:xfrm>
          <a:prstGeom prst="rect">
            <a:avLst/>
          </a:prstGeom>
        </p:spPr>
      </p:pic>
    </p:spTree>
    <p:extLst>
      <p:ext uri="{BB962C8B-B14F-4D97-AF65-F5344CB8AC3E}">
        <p14:creationId xmlns:p14="http://schemas.microsoft.com/office/powerpoint/2010/main" val="3181169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bject 2">
            <a:extLst>
              <a:ext uri="{FF2B5EF4-FFF2-40B4-BE49-F238E27FC236}">
                <a16:creationId xmlns:a16="http://schemas.microsoft.com/office/drawing/2014/main" id="{31E32FB6-E133-4FBA-8CE9-8018A7088802}"/>
              </a:ext>
            </a:extLst>
          </p:cNvPr>
          <p:cNvSpPr/>
          <p:nvPr/>
        </p:nvSpPr>
        <p:spPr>
          <a:xfrm>
            <a:off x="0" y="0"/>
            <a:ext cx="12192000" cy="6858000"/>
          </a:xfrm>
          <a:custGeom>
            <a:avLst/>
            <a:gdLst/>
            <a:ahLst/>
            <a:cxnLst/>
            <a:rect l="l" t="t" r="r" b="b"/>
            <a:pathLst>
              <a:path w="12192000" h="6858000">
                <a:moveTo>
                  <a:pt x="0" y="6858000"/>
                </a:moveTo>
                <a:lnTo>
                  <a:pt x="12191695" y="6858000"/>
                </a:lnTo>
                <a:lnTo>
                  <a:pt x="12191695" y="0"/>
                </a:lnTo>
                <a:lnTo>
                  <a:pt x="0" y="0"/>
                </a:lnTo>
                <a:lnTo>
                  <a:pt x="0" y="6858000"/>
                </a:lnTo>
                <a:close/>
              </a:path>
            </a:pathLst>
          </a:custGeom>
          <a:blipFill>
            <a:blip r:embed="rId3"/>
            <a:stretch>
              <a:fillRect/>
            </a:stretch>
          </a:blipFill>
        </p:spPr>
        <p:txBody>
          <a:bodyPr wrap="square" lIns="0" tIns="0" rIns="0" bIns="0" rtlCol="0"/>
          <a:lstStyle/>
          <a:p>
            <a:endParaRPr/>
          </a:p>
        </p:txBody>
      </p:sp>
      <p:pic>
        <p:nvPicPr>
          <p:cNvPr id="15" name="Picture 14" descr="Logo&#10;&#10;Description automatically generated">
            <a:extLst>
              <a:ext uri="{FF2B5EF4-FFF2-40B4-BE49-F238E27FC236}">
                <a16:creationId xmlns:a16="http://schemas.microsoft.com/office/drawing/2014/main" id="{3EE207C0-CC98-4449-80CF-BA1521A68FB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0294" y="716640"/>
            <a:ext cx="1826966" cy="578760"/>
          </a:xfrm>
          <a:prstGeom prst="rect">
            <a:avLst/>
          </a:prstGeom>
        </p:spPr>
      </p:pic>
      <p:sp>
        <p:nvSpPr>
          <p:cNvPr id="8" name="object 8"/>
          <p:cNvSpPr txBox="1"/>
          <p:nvPr/>
        </p:nvSpPr>
        <p:spPr>
          <a:xfrm>
            <a:off x="639114" y="1780023"/>
            <a:ext cx="9532296" cy="1445267"/>
          </a:xfrm>
          <a:prstGeom prst="rect">
            <a:avLst/>
          </a:prstGeom>
        </p:spPr>
        <p:txBody>
          <a:bodyPr vert="horz" wrap="square" lIns="0" tIns="135890" rIns="0" bIns="0" rtlCol="0">
            <a:spAutoFit/>
          </a:bodyPr>
          <a:lstStyle/>
          <a:p>
            <a:pPr marL="12700" marR="5080">
              <a:lnSpc>
                <a:spcPts val="5090"/>
              </a:lnSpc>
              <a:spcBef>
                <a:spcPts val="1070"/>
              </a:spcBef>
            </a:pPr>
            <a:r>
              <a:rPr lang="en-US" sz="5400" b="1" dirty="0">
                <a:solidFill>
                  <a:schemeClr val="bg1"/>
                </a:solidFill>
                <a:latin typeface="+mj-lt"/>
                <a:cs typeface="Roboto-Thin"/>
              </a:rPr>
              <a:t>Open Hearing on APhA2024 New Business Items</a:t>
            </a:r>
          </a:p>
        </p:txBody>
      </p:sp>
      <p:sp>
        <p:nvSpPr>
          <p:cNvPr id="10" name="object 10"/>
          <p:cNvSpPr txBox="1"/>
          <p:nvPr/>
        </p:nvSpPr>
        <p:spPr>
          <a:xfrm>
            <a:off x="663347" y="6082627"/>
            <a:ext cx="3790950" cy="241732"/>
          </a:xfrm>
          <a:prstGeom prst="rect">
            <a:avLst/>
          </a:prstGeom>
        </p:spPr>
        <p:txBody>
          <a:bodyPr vert="horz" wrap="square" lIns="0" tIns="26034" rIns="0" bIns="0" rtlCol="0">
            <a:spAutoFit/>
          </a:bodyPr>
          <a:lstStyle/>
          <a:p>
            <a:pPr marL="12700">
              <a:lnSpc>
                <a:spcPct val="100000"/>
              </a:lnSpc>
              <a:spcBef>
                <a:spcPts val="204"/>
              </a:spcBef>
            </a:pPr>
            <a:r>
              <a:rPr sz="1400" i="1" spc="-45">
                <a:solidFill>
                  <a:srgbClr val="FFFFFF"/>
                </a:solidFill>
                <a:latin typeface="Palatino Linotype" panose="02040502050505030304" pitchFamily="18" charset="0"/>
                <a:cs typeface="Mercury Text G1"/>
              </a:rPr>
              <a:t>For </a:t>
            </a:r>
            <a:r>
              <a:rPr sz="1400" i="1">
                <a:solidFill>
                  <a:srgbClr val="FFFFFF"/>
                </a:solidFill>
                <a:latin typeface="Palatino Linotype" panose="02040502050505030304" pitchFamily="18" charset="0"/>
                <a:cs typeface="Mercury Text G1"/>
              </a:rPr>
              <a:t>Every </a:t>
            </a:r>
            <a:r>
              <a:rPr sz="1400" i="1" spc="-5">
                <a:solidFill>
                  <a:srgbClr val="FFFFFF"/>
                </a:solidFill>
                <a:latin typeface="Palatino Linotype" panose="02040502050505030304" pitchFamily="18" charset="0"/>
                <a:cs typeface="Mercury Text G1"/>
              </a:rPr>
              <a:t>Pharmacist. </a:t>
            </a:r>
            <a:r>
              <a:rPr sz="1400" i="1" spc="-30">
                <a:solidFill>
                  <a:srgbClr val="FFFFFF"/>
                </a:solidFill>
                <a:latin typeface="Palatino Linotype" panose="02040502050505030304" pitchFamily="18" charset="0"/>
                <a:cs typeface="Mercury Text G1"/>
              </a:rPr>
              <a:t>For All </a:t>
            </a:r>
            <a:r>
              <a:rPr sz="1400" i="1" spc="-10">
                <a:solidFill>
                  <a:srgbClr val="FFFFFF"/>
                </a:solidFill>
                <a:latin typeface="Palatino Linotype" panose="02040502050505030304" pitchFamily="18" charset="0"/>
                <a:cs typeface="Mercury Text G1"/>
              </a:rPr>
              <a:t>of</a:t>
            </a:r>
            <a:r>
              <a:rPr sz="1400" i="1" spc="90">
                <a:solidFill>
                  <a:srgbClr val="FFFFFF"/>
                </a:solidFill>
                <a:latin typeface="Palatino Linotype" panose="02040502050505030304" pitchFamily="18" charset="0"/>
                <a:cs typeface="Mercury Text G1"/>
              </a:rPr>
              <a:t> </a:t>
            </a:r>
            <a:r>
              <a:rPr sz="1400" i="1" spc="-15">
                <a:solidFill>
                  <a:srgbClr val="FFFFFF"/>
                </a:solidFill>
                <a:latin typeface="Palatino Linotype" panose="02040502050505030304" pitchFamily="18" charset="0"/>
                <a:cs typeface="Mercury Text G1"/>
              </a:rPr>
              <a:t>Pharmacy.</a:t>
            </a:r>
            <a:endParaRPr sz="1400">
              <a:latin typeface="Palatino Linotype" panose="02040502050505030304" pitchFamily="18" charset="0"/>
              <a:cs typeface="Mercury Text G1"/>
            </a:endParaRPr>
          </a:p>
        </p:txBody>
      </p:sp>
      <p:sp>
        <p:nvSpPr>
          <p:cNvPr id="11" name="object 11"/>
          <p:cNvSpPr txBox="1"/>
          <p:nvPr/>
        </p:nvSpPr>
        <p:spPr>
          <a:xfrm>
            <a:off x="9799320" y="6104484"/>
            <a:ext cx="1871959" cy="243656"/>
          </a:xfrm>
          <a:prstGeom prst="rect">
            <a:avLst/>
          </a:prstGeom>
        </p:spPr>
        <p:txBody>
          <a:bodyPr vert="horz" wrap="square" lIns="0" tIns="0" rIns="0" bIns="0" rtlCol="0">
            <a:spAutoFit/>
          </a:bodyPr>
          <a:lstStyle/>
          <a:p>
            <a:pPr marL="12700">
              <a:lnSpc>
                <a:spcPts val="1905"/>
              </a:lnSpc>
            </a:pPr>
            <a:r>
              <a:rPr sz="1600" spc="-5" dirty="0">
                <a:solidFill>
                  <a:srgbClr val="FFFFFF"/>
                </a:solidFill>
                <a:cs typeface="Roboto"/>
              </a:rPr>
              <a:t>pharmacist.com</a:t>
            </a:r>
            <a:r>
              <a:rPr lang="en-US" sz="1600" spc="-5" dirty="0">
                <a:solidFill>
                  <a:srgbClr val="FFFFFF"/>
                </a:solidFill>
                <a:cs typeface="Roboto"/>
              </a:rPr>
              <a:t>/hod</a:t>
            </a:r>
            <a:endParaRPr sz="1600" dirty="0">
              <a:cs typeface="Roboto"/>
            </a:endParaRPr>
          </a:p>
        </p:txBody>
      </p:sp>
      <p:sp>
        <p:nvSpPr>
          <p:cNvPr id="9" name="object 9"/>
          <p:cNvSpPr txBox="1"/>
          <p:nvPr/>
        </p:nvSpPr>
        <p:spPr>
          <a:xfrm>
            <a:off x="639114" y="3745209"/>
            <a:ext cx="6314579" cy="1897314"/>
          </a:xfrm>
          <a:prstGeom prst="rect">
            <a:avLst/>
          </a:prstGeom>
        </p:spPr>
        <p:txBody>
          <a:bodyPr vert="horz" wrap="square" lIns="0" tIns="12065" rIns="0" bIns="0" rtlCol="0">
            <a:spAutoFit/>
          </a:bodyPr>
          <a:lstStyle/>
          <a:p>
            <a:pPr marL="12700">
              <a:spcBef>
                <a:spcPts val="95"/>
              </a:spcBef>
            </a:pPr>
            <a:r>
              <a:rPr lang="en-US" sz="2400">
                <a:solidFill>
                  <a:schemeClr val="bg1"/>
                </a:solidFill>
              </a:rPr>
              <a:t>Thank you for your time and attention!</a:t>
            </a:r>
          </a:p>
          <a:p>
            <a:pPr marL="12700">
              <a:lnSpc>
                <a:spcPct val="100000"/>
              </a:lnSpc>
              <a:spcBef>
                <a:spcPts val="95"/>
              </a:spcBef>
            </a:pPr>
            <a:endParaRPr lang="en-US" sz="2400" spc="-5">
              <a:solidFill>
                <a:srgbClr val="FFFFFF"/>
              </a:solidFill>
              <a:cs typeface="Roboto-Medium"/>
            </a:endParaRPr>
          </a:p>
          <a:p>
            <a:pPr marL="12700">
              <a:lnSpc>
                <a:spcPct val="100000"/>
              </a:lnSpc>
              <a:spcBef>
                <a:spcPts val="95"/>
              </a:spcBef>
            </a:pPr>
            <a:endParaRPr lang="en-US" sz="2400" spc="-5">
              <a:solidFill>
                <a:srgbClr val="FFFFFF"/>
              </a:solidFill>
              <a:cs typeface="Roboto-Medium"/>
            </a:endParaRPr>
          </a:p>
          <a:p>
            <a:pPr marL="12700">
              <a:lnSpc>
                <a:spcPct val="100000"/>
              </a:lnSpc>
              <a:spcBef>
                <a:spcPts val="95"/>
              </a:spcBef>
            </a:pPr>
            <a:r>
              <a:rPr lang="en-US" sz="2400" spc="-5">
                <a:solidFill>
                  <a:srgbClr val="FFFFFF"/>
                </a:solidFill>
                <a:cs typeface="Roboto-Medium"/>
              </a:rPr>
              <a:t>Contact HOD Staff or submit additional questions or comments at hod@aphanet.org</a:t>
            </a:r>
            <a:endParaRPr sz="2400">
              <a:cs typeface="Roboto-Medium"/>
            </a:endParaRPr>
          </a:p>
        </p:txBody>
      </p:sp>
      <p:pic>
        <p:nvPicPr>
          <p:cNvPr id="3" name="Picture 2">
            <a:extLst>
              <a:ext uri="{FF2B5EF4-FFF2-40B4-BE49-F238E27FC236}">
                <a16:creationId xmlns:a16="http://schemas.microsoft.com/office/drawing/2014/main" id="{23445C1D-31D8-8087-3F0C-1DF1C8807EE2}"/>
              </a:ext>
            </a:extLst>
          </p:cNvPr>
          <p:cNvPicPr>
            <a:picLocks noChangeAspect="1"/>
          </p:cNvPicPr>
          <p:nvPr/>
        </p:nvPicPr>
        <p:blipFill>
          <a:blip r:embed="rId5"/>
          <a:stretch>
            <a:fillRect/>
          </a:stretch>
        </p:blipFill>
        <p:spPr>
          <a:xfrm>
            <a:off x="10152993" y="4844811"/>
            <a:ext cx="1164611" cy="1172173"/>
          </a:xfrm>
          <a:prstGeom prst="rect">
            <a:avLst/>
          </a:prstGeom>
          <a:ln>
            <a:solidFill>
              <a:srgbClr val="312B7E"/>
            </a:solidFill>
          </a:ln>
          <a:effectLst>
            <a:outerShdw blurRad="50800" dist="38100" algn="l" rotWithShape="0">
              <a:prstClr val="black">
                <a:alpha val="40000"/>
              </a:prstClr>
            </a:outerShdw>
          </a:effectLst>
        </p:spPr>
      </p:pic>
    </p:spTree>
    <p:extLst>
      <p:ext uri="{BB962C8B-B14F-4D97-AF65-F5344CB8AC3E}">
        <p14:creationId xmlns:p14="http://schemas.microsoft.com/office/powerpoint/2010/main" val="1994458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C4B5C01-4151-FF4B-9D6C-E5D938179ADF}"/>
              </a:ext>
            </a:extLst>
          </p:cNvPr>
          <p:cNvSpPr>
            <a:spLocks noGrp="1"/>
          </p:cNvSpPr>
          <p:nvPr>
            <p:ph type="ftr" sz="quarter" idx="5"/>
          </p:nvPr>
        </p:nvSpPr>
        <p:spPr>
          <a:xfrm>
            <a:off x="9833317" y="6400800"/>
            <a:ext cx="1432853" cy="369332"/>
          </a:xfrm>
        </p:spPr>
        <p:txBody>
          <a:bodyPr/>
          <a:lstStyle/>
          <a:p>
            <a:pPr marL="12700">
              <a:spcBef>
                <a:spcPts val="10"/>
              </a:spcBef>
            </a:pPr>
            <a:r>
              <a:rPr lang="en-US"/>
              <a:t>pharmacist.com/hod</a:t>
            </a:r>
          </a:p>
        </p:txBody>
      </p:sp>
      <p:sp>
        <p:nvSpPr>
          <p:cNvPr id="3" name="Slide Number Placeholder 2">
            <a:extLst>
              <a:ext uri="{FF2B5EF4-FFF2-40B4-BE49-F238E27FC236}">
                <a16:creationId xmlns:a16="http://schemas.microsoft.com/office/drawing/2014/main" id="{44BEE4B6-1853-1942-AA62-82BB8515EB97}"/>
              </a:ext>
            </a:extLst>
          </p:cNvPr>
          <p:cNvSpPr>
            <a:spLocks noGrp="1"/>
          </p:cNvSpPr>
          <p:nvPr>
            <p:ph type="sldNum" sz="quarter" idx="7"/>
          </p:nvPr>
        </p:nvSpPr>
        <p:spPr/>
        <p:txBody>
          <a:bodyPr/>
          <a:lstStyle/>
          <a:p>
            <a:pPr marL="38100">
              <a:lnSpc>
                <a:spcPct val="100000"/>
              </a:lnSpc>
              <a:spcBef>
                <a:spcPts val="10"/>
              </a:spcBef>
            </a:pPr>
            <a:fld id="{81D60167-4931-47E6-BA6A-407CBD079E47}" type="slidenum">
              <a:rPr lang="en-HK" smtClean="0"/>
              <a:t>6</a:t>
            </a:fld>
            <a:endParaRPr lang="en-HK"/>
          </a:p>
        </p:txBody>
      </p:sp>
      <p:sp>
        <p:nvSpPr>
          <p:cNvPr id="4" name="Title 3">
            <a:extLst>
              <a:ext uri="{FF2B5EF4-FFF2-40B4-BE49-F238E27FC236}">
                <a16:creationId xmlns:a16="http://schemas.microsoft.com/office/drawing/2014/main" id="{2D89E2F1-4CDF-9842-8306-38B2F643B6D6}"/>
              </a:ext>
            </a:extLst>
          </p:cNvPr>
          <p:cNvSpPr>
            <a:spLocks noGrp="1"/>
          </p:cNvSpPr>
          <p:nvPr>
            <p:ph type="title"/>
          </p:nvPr>
        </p:nvSpPr>
        <p:spPr/>
        <p:txBody>
          <a:bodyPr/>
          <a:lstStyle/>
          <a:p>
            <a:pPr algn="ctr"/>
            <a:r>
              <a:rPr lang="en-US"/>
              <a:t>Current Policy Information</a:t>
            </a:r>
          </a:p>
        </p:txBody>
      </p:sp>
      <p:sp>
        <p:nvSpPr>
          <p:cNvPr id="5" name="Text Placeholder 4">
            <a:extLst>
              <a:ext uri="{FF2B5EF4-FFF2-40B4-BE49-F238E27FC236}">
                <a16:creationId xmlns:a16="http://schemas.microsoft.com/office/drawing/2014/main" id="{9199AD55-8847-5B46-A8B1-56B49F7CF282}"/>
              </a:ext>
            </a:extLst>
          </p:cNvPr>
          <p:cNvSpPr>
            <a:spLocks noGrp="1"/>
          </p:cNvSpPr>
          <p:nvPr>
            <p:ph type="body" idx="1"/>
          </p:nvPr>
        </p:nvSpPr>
        <p:spPr>
          <a:xfrm>
            <a:off x="444500" y="2629474"/>
            <a:ext cx="11303000" cy="1107996"/>
          </a:xfrm>
        </p:spPr>
        <p:txBody>
          <a:bodyPr/>
          <a:lstStyle/>
          <a:p>
            <a:r>
              <a:rPr lang="en-US" sz="2400" u="sng">
                <a:latin typeface="Arial" panose="020B0604020202020204" pitchFamily="34" charset="0"/>
                <a:cs typeface="Arial" panose="020B0604020202020204" pitchFamily="34" charset="0"/>
              </a:rPr>
              <a:t>APhA House of Delegates Current Adopted Policy Statement Manual</a:t>
            </a:r>
          </a:p>
          <a:p>
            <a:pPr marL="285750" indent="-285750">
              <a:buFont typeface="Arial" panose="020B0604020202020204" pitchFamily="34" charset="0"/>
              <a:buChar char="•"/>
            </a:pPr>
            <a:r>
              <a:rPr lang="en-US" sz="2400">
                <a:latin typeface="Arial" panose="020B0604020202020204" pitchFamily="34" charset="0"/>
                <a:cs typeface="Arial" panose="020B0604020202020204" pitchFamily="34" charset="0"/>
              </a:rPr>
              <a:t>Online searchable database </a:t>
            </a:r>
          </a:p>
          <a:p>
            <a:pPr marL="285750" indent="-285750">
              <a:buFont typeface="Arial" panose="020B0604020202020204" pitchFamily="34" charset="0"/>
              <a:buChar char="•"/>
            </a:pPr>
            <a:r>
              <a:rPr lang="en-US" sz="2400">
                <a:latin typeface="Arial" panose="020B0604020202020204" pitchFamily="34" charset="0"/>
                <a:cs typeface="Arial" panose="020B0604020202020204" pitchFamily="34" charset="0"/>
              </a:rPr>
              <a:t>Online PDF version</a:t>
            </a:r>
            <a:endParaRPr lang="en-US"/>
          </a:p>
        </p:txBody>
      </p:sp>
      <p:pic>
        <p:nvPicPr>
          <p:cNvPr id="9" name="Picture 8" descr="Qr code&#10;&#10;Description automatically generated">
            <a:extLst>
              <a:ext uri="{FF2B5EF4-FFF2-40B4-BE49-F238E27FC236}">
                <a16:creationId xmlns:a16="http://schemas.microsoft.com/office/drawing/2014/main" id="{79E4E1FB-471F-D48D-BB32-816D901A2375}"/>
              </a:ext>
            </a:extLst>
          </p:cNvPr>
          <p:cNvPicPr>
            <a:picLocks noChangeAspect="1"/>
          </p:cNvPicPr>
          <p:nvPr/>
        </p:nvPicPr>
        <p:blipFill rotWithShape="1">
          <a:blip r:embed="rId3">
            <a:extLst>
              <a:ext uri="{28A0092B-C50C-407E-A947-70E740481C1C}">
                <a14:useLocalDpi xmlns:a14="http://schemas.microsoft.com/office/drawing/2010/main" val="0"/>
              </a:ext>
            </a:extLst>
          </a:blip>
          <a:srcRect t="29625"/>
          <a:stretch/>
        </p:blipFill>
        <p:spPr>
          <a:xfrm>
            <a:off x="9775732" y="4785956"/>
            <a:ext cx="1548022" cy="1550320"/>
          </a:xfrm>
          <a:prstGeom prst="rect">
            <a:avLst/>
          </a:prstGeom>
        </p:spPr>
      </p:pic>
      <p:pic>
        <p:nvPicPr>
          <p:cNvPr id="11" name="Picture 10" descr="A screenshot of a computer&#10;&#10;Description automatically generated with low confidence">
            <a:extLst>
              <a:ext uri="{FF2B5EF4-FFF2-40B4-BE49-F238E27FC236}">
                <a16:creationId xmlns:a16="http://schemas.microsoft.com/office/drawing/2014/main" id="{91E173BA-E16F-92FD-9E88-253833A8793F}"/>
              </a:ext>
            </a:extLst>
          </p:cNvPr>
          <p:cNvPicPr>
            <a:picLocks noChangeAspect="1"/>
          </p:cNvPicPr>
          <p:nvPr/>
        </p:nvPicPr>
        <p:blipFill rotWithShape="1">
          <a:blip r:embed="rId4">
            <a:extLst>
              <a:ext uri="{28A0092B-C50C-407E-A947-70E740481C1C}">
                <a14:useLocalDpi xmlns:a14="http://schemas.microsoft.com/office/drawing/2010/main" val="0"/>
              </a:ext>
            </a:extLst>
          </a:blip>
          <a:srcRect l="27957" t="20646" r="29449" b="9519"/>
          <a:stretch/>
        </p:blipFill>
        <p:spPr>
          <a:xfrm>
            <a:off x="7083706" y="3497400"/>
            <a:ext cx="2477240" cy="308806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397355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4E7A253-BE22-4F1D-8A80-333E1407C73E}"/>
              </a:ext>
            </a:extLst>
          </p:cNvPr>
          <p:cNvSpPr>
            <a:spLocks noGrp="1"/>
          </p:cNvSpPr>
          <p:nvPr>
            <p:ph type="title"/>
          </p:nvPr>
        </p:nvSpPr>
        <p:spPr>
          <a:xfrm>
            <a:off x="444500" y="1026549"/>
            <a:ext cx="11303000" cy="777136"/>
          </a:xfrm>
        </p:spPr>
        <p:txBody>
          <a:bodyPr/>
          <a:lstStyle/>
          <a:p>
            <a:pPr algn="ctr"/>
            <a:r>
              <a:rPr lang="en-US" dirty="0"/>
              <a:t>APhA Antitrust Statement</a:t>
            </a:r>
          </a:p>
        </p:txBody>
      </p:sp>
      <p:sp>
        <p:nvSpPr>
          <p:cNvPr id="2" name="Footer Placeholder 1">
            <a:extLst>
              <a:ext uri="{FF2B5EF4-FFF2-40B4-BE49-F238E27FC236}">
                <a16:creationId xmlns:a16="http://schemas.microsoft.com/office/drawing/2014/main" id="{9224B6E9-C1B7-42D8-861E-588C5F872340}"/>
              </a:ext>
            </a:extLst>
          </p:cNvPr>
          <p:cNvSpPr>
            <a:spLocks noGrp="1"/>
          </p:cNvSpPr>
          <p:nvPr>
            <p:ph type="ftr" sz="quarter" idx="5"/>
          </p:nvPr>
        </p:nvSpPr>
        <p:spPr/>
        <p:txBody>
          <a:bodyPr/>
          <a:lstStyle/>
          <a:p>
            <a:pPr marL="12700">
              <a:spcBef>
                <a:spcPts val="10"/>
              </a:spcBef>
            </a:pPr>
            <a:r>
              <a:rPr lang="en-US"/>
              <a:t>pharmacist.com</a:t>
            </a:r>
          </a:p>
        </p:txBody>
      </p:sp>
      <p:sp>
        <p:nvSpPr>
          <p:cNvPr id="3" name="Slide Number Placeholder 2">
            <a:extLst>
              <a:ext uri="{FF2B5EF4-FFF2-40B4-BE49-F238E27FC236}">
                <a16:creationId xmlns:a16="http://schemas.microsoft.com/office/drawing/2014/main" id="{10036D24-324A-4F9A-B3A8-AEA20AF87E03}"/>
              </a:ext>
            </a:extLst>
          </p:cNvPr>
          <p:cNvSpPr>
            <a:spLocks noGrp="1"/>
          </p:cNvSpPr>
          <p:nvPr>
            <p:ph type="sldNum" sz="quarter" idx="7"/>
          </p:nvPr>
        </p:nvSpPr>
        <p:spPr/>
        <p:txBody>
          <a:bodyPr/>
          <a:lstStyle/>
          <a:p>
            <a:pPr marL="38100">
              <a:lnSpc>
                <a:spcPct val="100000"/>
              </a:lnSpc>
              <a:spcBef>
                <a:spcPts val="10"/>
              </a:spcBef>
            </a:pPr>
            <a:fld id="{81D60167-4931-47E6-BA6A-407CBD079E47}" type="slidenum">
              <a:rPr lang="en-US" smtClean="0"/>
              <a:t>7</a:t>
            </a:fld>
            <a:endParaRPr lang="en-US"/>
          </a:p>
        </p:txBody>
      </p:sp>
      <p:sp>
        <p:nvSpPr>
          <p:cNvPr id="6" name="Content Placeholder 2">
            <a:extLst>
              <a:ext uri="{FF2B5EF4-FFF2-40B4-BE49-F238E27FC236}">
                <a16:creationId xmlns:a16="http://schemas.microsoft.com/office/drawing/2014/main" id="{6AD83003-D7BB-4D92-9BBA-8AF652D7C1BF}"/>
              </a:ext>
            </a:extLst>
          </p:cNvPr>
          <p:cNvSpPr txBox="1">
            <a:spLocks/>
          </p:cNvSpPr>
          <p:nvPr/>
        </p:nvSpPr>
        <p:spPr>
          <a:xfrm>
            <a:off x="336884" y="2227328"/>
            <a:ext cx="11518231" cy="4247317"/>
          </a:xfrm>
          <a:prstGeom prst="rect">
            <a:avLst/>
          </a:prstGeom>
        </p:spPr>
        <p:txBody>
          <a:bodyPr wrap="square" lIns="0" tIns="0" rIns="0" bIns="0">
            <a:spAutoFit/>
          </a:bodyPr>
          <a:lstStyle>
            <a:lvl1pPr marL="0">
              <a:defRPr b="0" i="0">
                <a:solidFill>
                  <a:srgbClr val="4A5FAB"/>
                </a:solidFill>
                <a:latin typeface="+mn-lt"/>
                <a:ea typeface="Roboto Medium" panose="02000000000000000000"/>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45720" indent="0">
              <a:buNone/>
            </a:pPr>
            <a:r>
              <a:rPr lang="en-US" sz="1400" dirty="0"/>
              <a:t>The American Pharmacists Association complies with all Federal and State Antitrust laws, rules and regulations. Therefore: </a:t>
            </a:r>
          </a:p>
          <a:p>
            <a:pPr marL="45720" indent="0">
              <a:buNone/>
            </a:pPr>
            <a:endParaRPr lang="en-US" sz="1400" dirty="0"/>
          </a:p>
          <a:p>
            <a:pPr marL="388620" indent="-342900">
              <a:buAutoNum type="arabicParenR"/>
            </a:pPr>
            <a:r>
              <a:rPr lang="en-US" sz="1400" dirty="0"/>
              <a:t>Meetings will follow a formal, pre-approved agenda which will be provided to each attendee.  Participants at meetings should adhere strictly to the agenda.  Subjects not included on the agenda should generally not be considered at the meeting. </a:t>
            </a:r>
          </a:p>
          <a:p>
            <a:pPr marL="388620" indent="-342900">
              <a:buAutoNum type="arabicParenR"/>
            </a:pPr>
            <a:endParaRPr lang="en-US" sz="600" dirty="0"/>
          </a:p>
          <a:p>
            <a:pPr marL="388620" indent="-342900">
              <a:buAutoNum type="arabicParenR"/>
            </a:pPr>
            <a:r>
              <a:rPr lang="en-US" sz="1400" dirty="0"/>
              <a:t>The agenda will be specific and will prohibit discussions or recommendations regarding topics that may cause antitrust problems, such as prices or price levels. In addition, no discussion is permitted of any elements of a company's operations which might influence price such as:</a:t>
            </a:r>
          </a:p>
          <a:p>
            <a:pPr marL="845820" lvl="1" indent="-342900">
              <a:buAutoNum type="arabicParenR"/>
            </a:pPr>
            <a:r>
              <a:rPr lang="en-US" sz="1400" dirty="0">
                <a:solidFill>
                  <a:srgbClr val="4A5FAB"/>
                </a:solidFill>
                <a:ea typeface="Roboto Medium" panose="02000000000000000000"/>
              </a:rPr>
              <a:t>Cost of operations, supplies, labor or services;</a:t>
            </a:r>
          </a:p>
          <a:p>
            <a:pPr marL="845820" lvl="1" indent="-342900">
              <a:buAutoNum type="arabicParenR"/>
            </a:pPr>
            <a:r>
              <a:rPr lang="en-US" sz="1400" dirty="0">
                <a:solidFill>
                  <a:srgbClr val="4A5FAB"/>
                </a:solidFill>
                <a:ea typeface="Roboto Medium" panose="02000000000000000000"/>
              </a:rPr>
              <a:t>Allowance for discounts; </a:t>
            </a:r>
          </a:p>
          <a:p>
            <a:pPr marL="845820" lvl="1" indent="-342900">
              <a:buAutoNum type="arabicParenR"/>
            </a:pPr>
            <a:r>
              <a:rPr lang="en-US" sz="1400" dirty="0">
                <a:solidFill>
                  <a:srgbClr val="4A5FAB"/>
                </a:solidFill>
                <a:ea typeface="Roboto Medium" panose="02000000000000000000"/>
              </a:rPr>
              <a:t>Terms of sale including credit arrangements; and,</a:t>
            </a:r>
          </a:p>
          <a:p>
            <a:pPr marL="845820" lvl="1" indent="-342900">
              <a:buAutoNum type="arabicParenR"/>
            </a:pPr>
            <a:r>
              <a:rPr lang="en-US" sz="1400" dirty="0">
                <a:solidFill>
                  <a:srgbClr val="4A5FAB"/>
                </a:solidFill>
                <a:ea typeface="Roboto Medium" panose="02000000000000000000"/>
              </a:rPr>
              <a:t>Profit margins and mark ups, provided this limitation shall not extend to discussions of methods of operation, maintenance, and similar matters in which cost, or efficiency is merely incidental. </a:t>
            </a:r>
          </a:p>
          <a:p>
            <a:pPr marL="845820" lvl="1" indent="-342900">
              <a:buAutoNum type="arabicParenR"/>
            </a:pPr>
            <a:endParaRPr lang="en-US" sz="600" dirty="0"/>
          </a:p>
          <a:p>
            <a:pPr marL="388620" indent="-342900">
              <a:buAutoNum type="arabicParenR"/>
            </a:pPr>
            <a:r>
              <a:rPr lang="en-US" sz="1400" dirty="0"/>
              <a:t>It is a violation of Antitrust laws to agree not to compete, therefore, discussions of division of territories or customers or limitations on the nature of business carried on or products sold are not permitted. </a:t>
            </a:r>
          </a:p>
          <a:p>
            <a:pPr marL="388620" indent="-342900">
              <a:buAutoNum type="arabicParenR"/>
            </a:pPr>
            <a:endParaRPr lang="en-US" sz="600" dirty="0"/>
          </a:p>
          <a:p>
            <a:pPr marL="388620" indent="-342900">
              <a:buAutoNum type="arabicParenR"/>
            </a:pPr>
            <a:r>
              <a:rPr lang="en-US" sz="1400" dirty="0"/>
              <a:t>Boycotts in any form are unlawful. Discussion relating to boycotts is prohibited, including discussions about blacklisting or unfavorable reports about particular companies including their financial situation. </a:t>
            </a:r>
          </a:p>
          <a:p>
            <a:pPr marL="388620" indent="-342900">
              <a:buAutoNum type="arabicParenR"/>
            </a:pPr>
            <a:endParaRPr lang="en-US" sz="600" dirty="0"/>
          </a:p>
          <a:p>
            <a:pPr marL="388620" indent="-342900">
              <a:buAutoNum type="arabicParenR"/>
            </a:pPr>
            <a:r>
              <a:rPr lang="en-US" sz="1400" dirty="0"/>
              <a:t>Whenever discussion borders on an area of antitrust sensitivity, the Association's representative should request that the discussion be stopped and ask that the request be made a part of the minutes of the meeting being attended. If others continue such discussion, the webinar will be terminated.</a:t>
            </a:r>
          </a:p>
        </p:txBody>
      </p:sp>
    </p:spTree>
    <p:extLst>
      <p:ext uri="{BB962C8B-B14F-4D97-AF65-F5344CB8AC3E}">
        <p14:creationId xmlns:p14="http://schemas.microsoft.com/office/powerpoint/2010/main" val="299939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563FBFA-8274-DD92-B211-14FA50A9ADEB}"/>
              </a:ext>
            </a:extLst>
          </p:cNvPr>
          <p:cNvSpPr>
            <a:spLocks noGrp="1"/>
          </p:cNvSpPr>
          <p:nvPr>
            <p:ph type="ctrTitle"/>
          </p:nvPr>
        </p:nvSpPr>
        <p:spPr/>
        <p:txBody>
          <a:bodyPr/>
          <a:lstStyle/>
          <a:p>
            <a:r>
              <a:rPr lang="en-US" dirty="0"/>
              <a:t>New Business Items – APhA2024</a:t>
            </a:r>
          </a:p>
        </p:txBody>
      </p:sp>
      <p:sp>
        <p:nvSpPr>
          <p:cNvPr id="8" name="Subtitle 7">
            <a:extLst>
              <a:ext uri="{FF2B5EF4-FFF2-40B4-BE49-F238E27FC236}">
                <a16:creationId xmlns:a16="http://schemas.microsoft.com/office/drawing/2014/main" id="{BEAD6FAD-9E4C-44F8-4A66-2B0B9DE2F2AB}"/>
              </a:ext>
            </a:extLst>
          </p:cNvPr>
          <p:cNvSpPr>
            <a:spLocks noGrp="1"/>
          </p:cNvSpPr>
          <p:nvPr>
            <p:ph type="subTitle" idx="4"/>
          </p:nvPr>
        </p:nvSpPr>
        <p:spPr>
          <a:xfrm>
            <a:off x="381000" y="3840480"/>
            <a:ext cx="10363200" cy="369332"/>
          </a:xfrm>
        </p:spPr>
        <p:txBody>
          <a:bodyPr/>
          <a:lstStyle/>
          <a:p>
            <a:r>
              <a:rPr lang="en-US" sz="2400" dirty="0"/>
              <a:t>A Total of 11 NBI’s have been received</a:t>
            </a:r>
          </a:p>
        </p:txBody>
      </p:sp>
      <p:sp>
        <p:nvSpPr>
          <p:cNvPr id="3" name="Footer Placeholder 2">
            <a:extLst>
              <a:ext uri="{FF2B5EF4-FFF2-40B4-BE49-F238E27FC236}">
                <a16:creationId xmlns:a16="http://schemas.microsoft.com/office/drawing/2014/main" id="{33697411-356D-AB22-8DD6-C063EE90D392}"/>
              </a:ext>
            </a:extLst>
          </p:cNvPr>
          <p:cNvSpPr>
            <a:spLocks noGrp="1"/>
          </p:cNvSpPr>
          <p:nvPr>
            <p:ph type="ftr" sz="quarter" idx="4294967295"/>
          </p:nvPr>
        </p:nvSpPr>
        <p:spPr>
          <a:xfrm>
            <a:off x="11060113" y="6400800"/>
            <a:ext cx="1131887" cy="184150"/>
          </a:xfrm>
        </p:spPr>
        <p:txBody>
          <a:bodyPr/>
          <a:lstStyle/>
          <a:p>
            <a:pPr marL="12700">
              <a:spcBef>
                <a:spcPts val="10"/>
              </a:spcBef>
            </a:pPr>
            <a:r>
              <a:rPr lang="en-US"/>
              <a:t>pharmacist.com</a:t>
            </a:r>
          </a:p>
        </p:txBody>
      </p:sp>
      <p:sp>
        <p:nvSpPr>
          <p:cNvPr id="4" name="Slide Number Placeholder 3">
            <a:extLst>
              <a:ext uri="{FF2B5EF4-FFF2-40B4-BE49-F238E27FC236}">
                <a16:creationId xmlns:a16="http://schemas.microsoft.com/office/drawing/2014/main" id="{5EAA6561-2ECC-5F28-8B9A-4FF1875FFAF0}"/>
              </a:ext>
            </a:extLst>
          </p:cNvPr>
          <p:cNvSpPr>
            <a:spLocks noGrp="1"/>
          </p:cNvSpPr>
          <p:nvPr>
            <p:ph type="sldNum" sz="quarter" idx="4294967295"/>
          </p:nvPr>
        </p:nvSpPr>
        <p:spPr>
          <a:xfrm>
            <a:off x="11925300" y="6400800"/>
            <a:ext cx="266700" cy="184150"/>
          </a:xfrm>
        </p:spPr>
        <p:txBody>
          <a:bodyPr/>
          <a:lstStyle/>
          <a:p>
            <a:pPr marL="38100">
              <a:lnSpc>
                <a:spcPct val="100000"/>
              </a:lnSpc>
              <a:spcBef>
                <a:spcPts val="10"/>
              </a:spcBef>
            </a:pPr>
            <a:fld id="{81D60167-4931-47E6-BA6A-407CBD079E47}" type="slidenum">
              <a:rPr lang="en-US" smtClean="0"/>
              <a:t>8</a:t>
            </a:fld>
            <a:endParaRPr lang="en-US"/>
          </a:p>
        </p:txBody>
      </p:sp>
    </p:spTree>
    <p:extLst>
      <p:ext uri="{BB962C8B-B14F-4D97-AF65-F5344CB8AC3E}">
        <p14:creationId xmlns:p14="http://schemas.microsoft.com/office/powerpoint/2010/main" val="27523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F2459480-CFD7-4C85-BF6C-0C3EC56B008E}"/>
              </a:ext>
            </a:extLst>
          </p:cNvPr>
          <p:cNvSpPr>
            <a:spLocks noGrp="1"/>
          </p:cNvSpPr>
          <p:nvPr>
            <p:ph type="body" sz="quarter" idx="10"/>
          </p:nvPr>
        </p:nvSpPr>
        <p:spPr>
          <a:xfrm>
            <a:off x="603250" y="2439028"/>
            <a:ext cx="10752483" cy="3554819"/>
          </a:xfrm>
        </p:spPr>
        <p:txBody>
          <a:bodyPr numCol="1"/>
          <a:lstStyle/>
          <a:p>
            <a:r>
              <a:rPr lang="en-US" sz="2000" b="1" dirty="0"/>
              <a:t>Submission</a:t>
            </a:r>
          </a:p>
          <a:p>
            <a:pPr marL="800100" lvl="1" indent="-342900">
              <a:buFont typeface="Arial" panose="020B0604020202020204" pitchFamily="34" charset="0"/>
              <a:buChar char="•"/>
            </a:pPr>
            <a:r>
              <a:rPr lang="en-US" sz="2000" dirty="0">
                <a:solidFill>
                  <a:schemeClr val="tx1"/>
                </a:solidFill>
              </a:rPr>
              <a:t>Deadline has passed (January 22, 2024)</a:t>
            </a:r>
          </a:p>
          <a:p>
            <a:pPr marL="800100" lvl="1" indent="-342900">
              <a:buFont typeface="Arial" panose="020B0604020202020204" pitchFamily="34" charset="0"/>
              <a:buChar char="•"/>
            </a:pPr>
            <a:r>
              <a:rPr lang="en-US" sz="2000" dirty="0">
                <a:solidFill>
                  <a:schemeClr val="tx1"/>
                </a:solidFill>
              </a:rPr>
              <a:t>Urgent matters may be considered if submitted 24 hours prior to the start of the House session (First Session = Friday March 22 at 2:30pm)</a:t>
            </a:r>
          </a:p>
          <a:p>
            <a:pPr marL="1257300" lvl="2" indent="-342900">
              <a:buFont typeface="Arial" panose="020B0604020202020204" pitchFamily="34" charset="0"/>
              <a:buChar char="•"/>
            </a:pPr>
            <a:r>
              <a:rPr lang="en-US" sz="2000" dirty="0">
                <a:solidFill>
                  <a:schemeClr val="tx1"/>
                </a:solidFill>
              </a:rPr>
              <a:t>Considered at the discretion of House Leadership or through suspension of House Rules</a:t>
            </a:r>
          </a:p>
          <a:p>
            <a:endParaRPr lang="en-US" sz="1100" b="1" dirty="0"/>
          </a:p>
          <a:p>
            <a:r>
              <a:rPr lang="en-US" sz="2000" b="1" dirty="0"/>
              <a:t>Webinars / Open Hearing</a:t>
            </a:r>
          </a:p>
          <a:p>
            <a:pPr marL="800100" lvl="1" indent="-342900">
              <a:buFont typeface="Arial" panose="020B0604020202020204" pitchFamily="34" charset="0"/>
              <a:buChar char="•"/>
            </a:pPr>
            <a:r>
              <a:rPr lang="en-US" sz="2000" dirty="0">
                <a:solidFill>
                  <a:schemeClr val="tx1"/>
                </a:solidFill>
              </a:rPr>
              <a:t>Obtain initial feedback for committee</a:t>
            </a:r>
          </a:p>
          <a:p>
            <a:pPr marL="800100" lvl="1" indent="-342900">
              <a:buFont typeface="Arial" panose="020B0604020202020204" pitchFamily="34" charset="0"/>
              <a:buChar char="•"/>
            </a:pPr>
            <a:r>
              <a:rPr lang="en-US" sz="2000" dirty="0">
                <a:solidFill>
                  <a:schemeClr val="tx1"/>
                </a:solidFill>
              </a:rPr>
              <a:t>Town Halls on New Business Items</a:t>
            </a:r>
            <a:endParaRPr lang="en-US" sz="1400" b="1" dirty="0">
              <a:solidFill>
                <a:schemeClr val="tx1"/>
              </a:solidFill>
            </a:endParaRPr>
          </a:p>
          <a:p>
            <a:pPr marL="1257300" lvl="2" indent="-342900">
              <a:buFont typeface="Arial" panose="020B0604020202020204" pitchFamily="34" charset="0"/>
              <a:buChar char="•"/>
            </a:pPr>
            <a:r>
              <a:rPr lang="en-US" sz="2000" dirty="0">
                <a:solidFill>
                  <a:schemeClr val="tx1"/>
                </a:solidFill>
              </a:rPr>
              <a:t>Wednesday, Feb 7, 2024 – 2:00 PM-3:30 PM EST </a:t>
            </a:r>
          </a:p>
          <a:p>
            <a:pPr marL="1257300" lvl="2" indent="-342900">
              <a:buFont typeface="Arial" panose="020B0604020202020204" pitchFamily="34" charset="0"/>
              <a:buChar char="•"/>
            </a:pPr>
            <a:r>
              <a:rPr lang="en-US" sz="2000" dirty="0">
                <a:solidFill>
                  <a:schemeClr val="tx1"/>
                </a:solidFill>
              </a:rPr>
              <a:t>Wednesday, Feb 14, 2024 – 6:00 PM-7:30 PM EST </a:t>
            </a:r>
          </a:p>
        </p:txBody>
      </p:sp>
      <p:sp>
        <p:nvSpPr>
          <p:cNvPr id="2" name="Title 1"/>
          <p:cNvSpPr>
            <a:spLocks noGrp="1"/>
          </p:cNvSpPr>
          <p:nvPr>
            <p:ph type="title"/>
          </p:nvPr>
        </p:nvSpPr>
        <p:spPr>
          <a:xfrm>
            <a:off x="603250" y="1661892"/>
            <a:ext cx="10985500" cy="777136"/>
          </a:xfrm>
        </p:spPr>
        <p:txBody>
          <a:bodyPr>
            <a:noAutofit/>
          </a:bodyPr>
          <a:lstStyle/>
          <a:p>
            <a:r>
              <a:rPr lang="en-US" sz="3600" dirty="0"/>
              <a:t>2024 House of Delegates New Business Item Process</a:t>
            </a:r>
          </a:p>
        </p:txBody>
      </p:sp>
      <p:sp>
        <p:nvSpPr>
          <p:cNvPr id="3" name="Footer Placeholder 1">
            <a:extLst>
              <a:ext uri="{FF2B5EF4-FFF2-40B4-BE49-F238E27FC236}">
                <a16:creationId xmlns:a16="http://schemas.microsoft.com/office/drawing/2014/main" id="{6E54A080-31EB-A79A-759A-DF8F926A1E9B}"/>
              </a:ext>
            </a:extLst>
          </p:cNvPr>
          <p:cNvSpPr>
            <a:spLocks noGrp="1"/>
          </p:cNvSpPr>
          <p:nvPr>
            <p:ph type="ftr" sz="quarter" idx="5"/>
          </p:nvPr>
        </p:nvSpPr>
        <p:spPr>
          <a:xfrm>
            <a:off x="8097596" y="6488668"/>
            <a:ext cx="4040617" cy="369332"/>
          </a:xfrm>
        </p:spPr>
        <p:txBody>
          <a:bodyPr/>
          <a:lstStyle/>
          <a:p>
            <a:pPr marL="12700">
              <a:spcBef>
                <a:spcPts val="10"/>
              </a:spcBef>
            </a:pPr>
            <a:r>
              <a:rPr lang="en-US" dirty="0"/>
              <a:t>https://www.pharmacist.com/About/Leadership/HOD/Learn</a:t>
            </a:r>
          </a:p>
        </p:txBody>
      </p:sp>
    </p:spTree>
    <p:extLst>
      <p:ext uri="{BB962C8B-B14F-4D97-AF65-F5344CB8AC3E}">
        <p14:creationId xmlns:p14="http://schemas.microsoft.com/office/powerpoint/2010/main" val="2062342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1c5ee80d-b985-4c12-99dc-d171e2ecf36c">
      <Terms xmlns="http://schemas.microsoft.com/office/infopath/2007/PartnerControls"/>
    </lcf76f155ced4ddcb4097134ff3c332f>
    <TaxCatchAll xmlns="f692ef95-0c45-40ae-bb3c-dd3a9bc4d555" xsi:nil="true"/>
    <MediaLengthInSeconds xmlns="1c5ee80d-b985-4c12-99dc-d171e2ecf36c" xsi:nil="true"/>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C901016F66353B4ABF7BCD15FA5C18D2" ma:contentTypeVersion="14" ma:contentTypeDescription="Create a new document." ma:contentTypeScope="" ma:versionID="ee64f2393efccc07cbd655f33aa133df">
  <xsd:schema xmlns:xsd="http://www.w3.org/2001/XMLSchema" xmlns:xs="http://www.w3.org/2001/XMLSchema" xmlns:p="http://schemas.microsoft.com/office/2006/metadata/properties" xmlns:ns2="f692ef95-0c45-40ae-bb3c-dd3a9bc4d555" xmlns:ns3="1c5ee80d-b985-4c12-99dc-d171e2ecf36c" targetNamespace="http://schemas.microsoft.com/office/2006/metadata/properties" ma:root="true" ma:fieldsID="a7facfef91924bd804fdbf5c7b139832" ns2:_="" ns3:_="">
    <xsd:import namespace="f692ef95-0c45-40ae-bb3c-dd3a9bc4d555"/>
    <xsd:import namespace="1c5ee80d-b985-4c12-99dc-d171e2ecf36c"/>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lcf76f155ced4ddcb4097134ff3c332f" minOccurs="0"/>
                <xsd:element ref="ns2:TaxCatchAll" minOccurs="0"/>
                <xsd:element ref="ns3:MediaServiceGenerationTime" minOccurs="0"/>
                <xsd:element ref="ns3:MediaServiceEventHashCode" minOccurs="0"/>
                <xsd:element ref="ns3:MediaLengthInSeconds" minOccurs="0"/>
                <xsd:element ref="ns3:MediaServiceDateTaken" minOccurs="0"/>
                <xsd:element ref="ns3:MediaServiceObjectDetectorVersions" minOccurs="0"/>
                <xsd:element ref="ns3:MediaServiceOCR" minOccurs="0"/>
                <xsd:element ref="ns3:MediaServiceSearchProperties" minOccurs="0"/>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692ef95-0c45-40ae-bb3c-dd3a9bc4d555"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TaxCatchAll" ma:index="15" nillable="true" ma:displayName="Taxonomy Catch All Column" ma:hidden="true" ma:list="{f9dc94ca-03e6-44a5-967d-69cc6aa04db7}" ma:internalName="TaxCatchAll" ma:showField="CatchAllData" ma:web="f692ef95-0c45-40ae-bb3c-dd3a9bc4d555">
      <xsd:complexType>
        <xsd:complexContent>
          <xsd:extension base="dms:MultiChoiceLookup">
            <xsd:sequence>
              <xsd:element name="Value" type="dms:Lookup" maxOccurs="unbounded" minOccurs="0" nillable="true"/>
            </xsd:sequence>
          </xsd:extension>
        </xsd:complexContent>
      </xsd:complexType>
    </xsd:element>
    <xsd:element name="SharedWithUsers" ma:index="2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4"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c5ee80d-b985-4c12-99dc-d171e2ecf36c"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ea82e0c4-57f9-4d24-90c8-b8e6b6110990" ma:termSetId="09814cd3-568e-fe90-9814-8d621ff8fb84" ma:anchorId="fba54fb3-c3e1-fe81-a776-ca4b69148c4d" ma:open="true" ma:isKeyword="false">
      <xsd:complexType>
        <xsd:sequence>
          <xsd:element ref="pc:Terms" minOccurs="0" maxOccurs="1"/>
        </xsd:sequence>
      </xsd:complex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7B235B7-AE34-490B-9284-1F1A3AA96CAF}">
  <ds:schemaRefs>
    <ds:schemaRef ds:uri="http://schemas.microsoft.com/sharepoint/events"/>
  </ds:schemaRefs>
</ds:datastoreItem>
</file>

<file path=customXml/itemProps2.xml><?xml version="1.0" encoding="utf-8"?>
<ds:datastoreItem xmlns:ds="http://schemas.openxmlformats.org/officeDocument/2006/customXml" ds:itemID="{8EB716F5-E8FA-4389-814D-7591AD0A4E9B}">
  <ds:schemaRefs>
    <ds:schemaRef ds:uri="http://schemas.microsoft.com/sharepoint/v3/contenttype/forms"/>
  </ds:schemaRefs>
</ds:datastoreItem>
</file>

<file path=customXml/itemProps3.xml><?xml version="1.0" encoding="utf-8"?>
<ds:datastoreItem xmlns:ds="http://schemas.openxmlformats.org/officeDocument/2006/customXml" ds:itemID="{FAC08322-6EB7-4AF6-8B61-906B952F4400}">
  <ds:schemaRefs>
    <ds:schemaRef ds:uri="http://schemas.microsoft.com/office/infopath/2007/PartnerControls"/>
    <ds:schemaRef ds:uri="http://purl.org/dc/dcmitype/"/>
    <ds:schemaRef ds:uri="http://schemas.microsoft.com/office/2006/metadata/properties"/>
    <ds:schemaRef ds:uri="http://schemas.microsoft.com/office/2006/documentManagement/types"/>
    <ds:schemaRef ds:uri="1c5ee80d-b985-4c12-99dc-d171e2ecf36c"/>
    <ds:schemaRef ds:uri="http://schemas.openxmlformats.org/package/2006/metadata/core-properties"/>
    <ds:schemaRef ds:uri="http://www.w3.org/XML/1998/namespace"/>
    <ds:schemaRef ds:uri="f692ef95-0c45-40ae-bb3c-dd3a9bc4d555"/>
    <ds:schemaRef ds:uri="http://purl.org/dc/elements/1.1/"/>
    <ds:schemaRef ds:uri="http://purl.org/dc/terms/"/>
  </ds:schemaRefs>
</ds:datastoreItem>
</file>

<file path=customXml/itemProps4.xml><?xml version="1.0" encoding="utf-8"?>
<ds:datastoreItem xmlns:ds="http://schemas.openxmlformats.org/officeDocument/2006/customXml" ds:itemID="{51CD8961-EF25-4A0F-AFB0-F1B92B03743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692ef95-0c45-40ae-bb3c-dd3a9bc4d555"/>
    <ds:schemaRef ds:uri="1c5ee80d-b985-4c12-99dc-d171e2ecf36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6577def6-f03f-4adb-a697-e1535f172506}" enabled="0" method="" siteId="{6577def6-f03f-4adb-a697-e1535f172506}" removed="1"/>
</clbl:labelList>
</file>

<file path=docProps/app.xml><?xml version="1.0" encoding="utf-8"?>
<Properties xmlns="http://schemas.openxmlformats.org/officeDocument/2006/extended-properties" xmlns:vt="http://schemas.openxmlformats.org/officeDocument/2006/docPropsVTypes">
  <Template/>
  <TotalTime>46308</TotalTime>
  <Words>13444</Words>
  <Application>Microsoft Office PowerPoint</Application>
  <PresentationFormat>Widescreen</PresentationFormat>
  <Paragraphs>958</Paragraphs>
  <Slides>56</Slides>
  <Notes>56</Notes>
  <HiddenSlides>1</HiddenSlides>
  <MMClips>0</MMClips>
  <ScaleCrop>false</ScaleCrop>
  <HeadingPairs>
    <vt:vector size="6" baseType="variant">
      <vt:variant>
        <vt:lpstr>Fonts Used</vt:lpstr>
      </vt:variant>
      <vt:variant>
        <vt:i4>13</vt:i4>
      </vt:variant>
      <vt:variant>
        <vt:lpstr>Theme</vt:lpstr>
      </vt:variant>
      <vt:variant>
        <vt:i4>3</vt:i4>
      </vt:variant>
      <vt:variant>
        <vt:lpstr>Slide Titles</vt:lpstr>
      </vt:variant>
      <vt:variant>
        <vt:i4>56</vt:i4>
      </vt:variant>
    </vt:vector>
  </HeadingPairs>
  <TitlesOfParts>
    <vt:vector size="72" baseType="lpstr">
      <vt:lpstr>Arial</vt:lpstr>
      <vt:lpstr>Calibri</vt:lpstr>
      <vt:lpstr>Calibri Light</vt:lpstr>
      <vt:lpstr>DINOT</vt:lpstr>
      <vt:lpstr>Helvetica Neue</vt:lpstr>
      <vt:lpstr>ITC Galliard Std</vt:lpstr>
      <vt:lpstr>Palatino Linotype</vt:lpstr>
      <vt:lpstr>Poppins Light</vt:lpstr>
      <vt:lpstr>Roboto</vt:lpstr>
      <vt:lpstr>Roboto Medium</vt:lpstr>
      <vt:lpstr>Roboto-Medium</vt:lpstr>
      <vt:lpstr>Times</vt:lpstr>
      <vt:lpstr>Wingdings</vt:lpstr>
      <vt:lpstr>Office Theme</vt:lpstr>
      <vt:lpstr>Custom Design</vt:lpstr>
      <vt:lpstr>2_Office Theme</vt:lpstr>
      <vt:lpstr>PowerPoint Presentation</vt:lpstr>
      <vt:lpstr>Webinar Information</vt:lpstr>
      <vt:lpstr>Webinar Information</vt:lpstr>
      <vt:lpstr>New Business Review Committee</vt:lpstr>
      <vt:lpstr>APhA Policy Development Roadmap</vt:lpstr>
      <vt:lpstr>Current Policy Information</vt:lpstr>
      <vt:lpstr>APhA Antitrust Statement</vt:lpstr>
      <vt:lpstr>New Business Items – APhA2024</vt:lpstr>
      <vt:lpstr>2024 House of Delegates New Business Item Process</vt:lpstr>
      <vt:lpstr>New Business Review Committee</vt:lpstr>
      <vt:lpstr>PowerPoint Presentation</vt:lpstr>
      <vt:lpstr>New Business Item #1</vt:lpstr>
      <vt:lpstr>New Business Item #1</vt:lpstr>
      <vt:lpstr>New Business Item #1</vt:lpstr>
      <vt:lpstr>New Business Item #2</vt:lpstr>
      <vt:lpstr>New Business Item #2</vt:lpstr>
      <vt:lpstr>New Business Item #2</vt:lpstr>
      <vt:lpstr>New Business Item #3</vt:lpstr>
      <vt:lpstr>New Business Item #3</vt:lpstr>
      <vt:lpstr>New Business Item #3</vt:lpstr>
      <vt:lpstr>New Business Item #3</vt:lpstr>
      <vt:lpstr>New Business Item #4</vt:lpstr>
      <vt:lpstr>New Business Item #4</vt:lpstr>
      <vt:lpstr>New Business Item #4</vt:lpstr>
      <vt:lpstr>New Business Item #5</vt:lpstr>
      <vt:lpstr>New Business Item #5</vt:lpstr>
      <vt:lpstr>New Business Item #5</vt:lpstr>
      <vt:lpstr>New Business Item #6</vt:lpstr>
      <vt:lpstr>New Business Item #6</vt:lpstr>
      <vt:lpstr>New Business Item #6</vt:lpstr>
      <vt:lpstr>New Business Item #6</vt:lpstr>
      <vt:lpstr>New Business Item #7</vt:lpstr>
      <vt:lpstr>New Business Item #7</vt:lpstr>
      <vt:lpstr>New Business Item #7</vt:lpstr>
      <vt:lpstr>New Business Item #7</vt:lpstr>
      <vt:lpstr>New Business Item #8</vt:lpstr>
      <vt:lpstr>New Business Item #8</vt:lpstr>
      <vt:lpstr>New Business Item #8</vt:lpstr>
      <vt:lpstr>New Business Item #9</vt:lpstr>
      <vt:lpstr>New Business Item #9</vt:lpstr>
      <vt:lpstr>New Business Item #9</vt:lpstr>
      <vt:lpstr>New Business Item #10</vt:lpstr>
      <vt:lpstr>New Business Item #10</vt:lpstr>
      <vt:lpstr>New Business Item #10</vt:lpstr>
      <vt:lpstr>New Business Item #11</vt:lpstr>
      <vt:lpstr>New Business Item #11</vt:lpstr>
      <vt:lpstr>New Business Item #11</vt:lpstr>
      <vt:lpstr>New Business Item #11</vt:lpstr>
      <vt:lpstr>PowerPoint Presentation</vt:lpstr>
      <vt:lpstr>Housekeeping Items &amp; Next Steps</vt:lpstr>
      <vt:lpstr>PowerPoint Presentation</vt:lpstr>
      <vt:lpstr>Use of an Electronic Poll</vt:lpstr>
      <vt:lpstr>Use of an Electronic Poll</vt:lpstr>
      <vt:lpstr>PowerPoint Presentation</vt:lpstr>
      <vt:lpstr>Who will be the next Speaker of the House?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Michelle Powell</dc:creator>
  <cp:lastModifiedBy>Botescu, Brittany</cp:lastModifiedBy>
  <cp:revision>43</cp:revision>
  <cp:lastPrinted>2021-09-29T21:01:15Z</cp:lastPrinted>
  <dcterms:created xsi:type="dcterms:W3CDTF">2020-05-27T18:03:02Z</dcterms:created>
  <dcterms:modified xsi:type="dcterms:W3CDTF">2024-02-15T19:42:42Z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2020-05-27T00:00:00Z</vt:filetime>
  </property>
  <property fmtid="{D5CDD505-2E9C-101B-9397-08002B2CF9AE}" pid="3" name="Creator">
    <vt:lpwstr>Adobe InDesign 15.0 (Macintosh)</vt:lpwstr>
  </property>
  <property fmtid="{D5CDD505-2E9C-101B-9397-08002B2CF9AE}" pid="4" name="LastSaved">
    <vt:filetime>2020-05-27T00:00:00Z</vt:filetime>
  </property>
  <property fmtid="{D5CDD505-2E9C-101B-9397-08002B2CF9AE}" pid="5" name="ContentTypeId">
    <vt:lpwstr>0x010100C901016F66353B4ABF7BCD15FA5C18D2</vt:lpwstr>
  </property>
  <property fmtid="{D5CDD505-2E9C-101B-9397-08002B2CF9AE}" pid="6" name="Order">
    <vt:r8>9491600</vt:r8>
  </property>
  <property fmtid="{D5CDD505-2E9C-101B-9397-08002B2CF9AE}" pid="7" name="xd_Signature">
    <vt:bool>false</vt:bool>
  </property>
  <property fmtid="{D5CDD505-2E9C-101B-9397-08002B2CF9AE}" pid="8" name="xd_ProgID">
    <vt:lpwstr/>
  </property>
  <property fmtid="{D5CDD505-2E9C-101B-9397-08002B2CF9AE}" pid="9" name="ComplianceAssetId">
    <vt:lpwstr/>
  </property>
  <property fmtid="{D5CDD505-2E9C-101B-9397-08002B2CF9AE}" pid="10" name="TemplateUrl">
    <vt:lpwstr/>
  </property>
  <property fmtid="{D5CDD505-2E9C-101B-9397-08002B2CF9AE}" pid="11" name="_ExtendedDescription">
    <vt:lpwstr/>
  </property>
  <property fmtid="{D5CDD505-2E9C-101B-9397-08002B2CF9AE}" pid="12" name="TriggerFlowInfo">
    <vt:lpwstr/>
  </property>
  <property fmtid="{D5CDD505-2E9C-101B-9397-08002B2CF9AE}" pid="13" name="MediaServiceImageTags">
    <vt:lpwstr/>
  </property>
</Properties>
</file>