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1"/>
  </p:notesMasterIdLst>
  <p:sldIdLst>
    <p:sldId id="274" r:id="rId5"/>
    <p:sldId id="288" r:id="rId6"/>
    <p:sldId id="289" r:id="rId7"/>
    <p:sldId id="290" r:id="rId8"/>
    <p:sldId id="291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292" r:id="rId19"/>
    <p:sldId id="287" r:id="rId20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198"/>
    <a:srgbClr val="312B7E"/>
    <a:srgbClr val="4A5FAB"/>
    <a:srgbClr val="00B3AA"/>
    <a:srgbClr val="105F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C0CE01-5BC8-C34B-8718-C7A6074EDAE5}" v="1284" dt="2023-07-04T20:02:34.95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94"/>
  </p:normalViewPr>
  <p:slideViewPr>
    <p:cSldViewPr snapToGrid="0">
      <p:cViewPr varScale="1">
        <p:scale>
          <a:sx n="121" d="100"/>
          <a:sy n="121" d="100"/>
        </p:scale>
        <p:origin x="304" y="17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openxmlformats.org/officeDocument/2006/relationships/customXml" Target="../customXml/item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strellado" userId="967fdc444e55e6da" providerId="LiveId" clId="{C3C0CE01-5BC8-C34B-8718-C7A6074EDAE5}"/>
    <pc:docChg chg="undo custSel addSld delSld modSld sldOrd delMainMaster">
      <pc:chgData name="Jennifer Estrellado" userId="967fdc444e55e6da" providerId="LiveId" clId="{C3C0CE01-5BC8-C34B-8718-C7A6074EDAE5}" dt="2023-07-04T20:04:02.551" v="2633" actId="20577"/>
      <pc:docMkLst>
        <pc:docMk/>
      </pc:docMkLst>
      <pc:sldChg chg="modSp add del mod">
        <pc:chgData name="Jennifer Estrellado" userId="967fdc444e55e6da" providerId="LiveId" clId="{C3C0CE01-5BC8-C34B-8718-C7A6074EDAE5}" dt="2023-07-04T18:43:38.398" v="112" actId="2696"/>
        <pc:sldMkLst>
          <pc:docMk/>
          <pc:sldMk cId="1707518508" sldId="274"/>
        </pc:sldMkLst>
        <pc:spChg chg="mod">
          <ac:chgData name="Jennifer Estrellado" userId="967fdc444e55e6da" providerId="LiveId" clId="{C3C0CE01-5BC8-C34B-8718-C7A6074EDAE5}" dt="2023-07-04T17:57:27.957" v="42" actId="20577"/>
          <ac:spMkLst>
            <pc:docMk/>
            <pc:sldMk cId="1707518508" sldId="274"/>
            <ac:spMk id="2" creationId="{8C5EA8D2-D8FB-66B8-394D-3FDAA6FDF986}"/>
          </ac:spMkLst>
        </pc:spChg>
        <pc:spChg chg="mod">
          <ac:chgData name="Jennifer Estrellado" userId="967fdc444e55e6da" providerId="LiveId" clId="{C3C0CE01-5BC8-C34B-8718-C7A6074EDAE5}" dt="2023-07-04T17:58:26.666" v="64" actId="20577"/>
          <ac:spMkLst>
            <pc:docMk/>
            <pc:sldMk cId="1707518508" sldId="274"/>
            <ac:spMk id="3" creationId="{DBFD4A1B-2FDB-481D-BE38-E87CAAE78B28}"/>
          </ac:spMkLst>
        </pc:spChg>
      </pc:sldChg>
      <pc:sldChg chg="del">
        <pc:chgData name="Jennifer Estrellado" userId="967fdc444e55e6da" providerId="LiveId" clId="{C3C0CE01-5BC8-C34B-8718-C7A6074EDAE5}" dt="2023-07-04T18:43:27.280" v="65" actId="2696"/>
        <pc:sldMkLst>
          <pc:docMk/>
          <pc:sldMk cId="3456982236" sldId="275"/>
        </pc:sldMkLst>
      </pc:sldChg>
      <pc:sldChg chg="del">
        <pc:chgData name="Jennifer Estrellado" userId="967fdc444e55e6da" providerId="LiveId" clId="{C3C0CE01-5BC8-C34B-8718-C7A6074EDAE5}" dt="2023-07-04T18:43:34.009" v="67" actId="2696"/>
        <pc:sldMkLst>
          <pc:docMk/>
          <pc:sldMk cId="2889428833" sldId="276"/>
        </pc:sldMkLst>
      </pc:sldChg>
      <pc:sldChg chg="add del">
        <pc:chgData name="Jennifer Estrellado" userId="967fdc444e55e6da" providerId="LiveId" clId="{C3C0CE01-5BC8-C34B-8718-C7A6074EDAE5}" dt="2023-07-04T18:43:41.192" v="113" actId="2696"/>
        <pc:sldMkLst>
          <pc:docMk/>
          <pc:sldMk cId="2348766375" sldId="277"/>
        </pc:sldMkLst>
      </pc:sldChg>
      <pc:sldChg chg="add del">
        <pc:chgData name="Jennifer Estrellado" userId="967fdc444e55e6da" providerId="LiveId" clId="{C3C0CE01-5BC8-C34B-8718-C7A6074EDAE5}" dt="2023-07-04T18:43:41.652" v="114" actId="2696"/>
        <pc:sldMkLst>
          <pc:docMk/>
          <pc:sldMk cId="3571817768" sldId="279"/>
        </pc:sldMkLst>
      </pc:sldChg>
      <pc:sldChg chg="del">
        <pc:chgData name="Jennifer Estrellado" userId="967fdc444e55e6da" providerId="LiveId" clId="{C3C0CE01-5BC8-C34B-8718-C7A6074EDAE5}" dt="2023-07-04T18:43:42.885" v="117" actId="2696"/>
        <pc:sldMkLst>
          <pc:docMk/>
          <pc:sldMk cId="3426468956" sldId="280"/>
        </pc:sldMkLst>
      </pc:sldChg>
      <pc:sldChg chg="del">
        <pc:chgData name="Jennifer Estrellado" userId="967fdc444e55e6da" providerId="LiveId" clId="{C3C0CE01-5BC8-C34B-8718-C7A6074EDAE5}" dt="2023-07-04T18:43:43.587" v="119" actId="2696"/>
        <pc:sldMkLst>
          <pc:docMk/>
          <pc:sldMk cId="4078416644" sldId="282"/>
        </pc:sldMkLst>
      </pc:sldChg>
      <pc:sldChg chg="del">
        <pc:chgData name="Jennifer Estrellado" userId="967fdc444e55e6da" providerId="LiveId" clId="{C3C0CE01-5BC8-C34B-8718-C7A6074EDAE5}" dt="2023-07-04T18:43:42.127" v="115" actId="2696"/>
        <pc:sldMkLst>
          <pc:docMk/>
          <pc:sldMk cId="1554202230" sldId="283"/>
        </pc:sldMkLst>
      </pc:sldChg>
      <pc:sldChg chg="del">
        <pc:chgData name="Jennifer Estrellado" userId="967fdc444e55e6da" providerId="LiveId" clId="{C3C0CE01-5BC8-C34B-8718-C7A6074EDAE5}" dt="2023-07-04T18:43:44.492" v="122" actId="2696"/>
        <pc:sldMkLst>
          <pc:docMk/>
          <pc:sldMk cId="3665695223" sldId="284"/>
        </pc:sldMkLst>
      </pc:sldChg>
      <pc:sldChg chg="del">
        <pc:chgData name="Jennifer Estrellado" userId="967fdc444e55e6da" providerId="LiveId" clId="{C3C0CE01-5BC8-C34B-8718-C7A6074EDAE5}" dt="2023-07-04T18:43:33.470" v="66" actId="2696"/>
        <pc:sldMkLst>
          <pc:docMk/>
          <pc:sldMk cId="2042407115" sldId="285"/>
        </pc:sldMkLst>
      </pc:sldChg>
      <pc:sldChg chg="modSp mod">
        <pc:chgData name="Jennifer Estrellado" userId="967fdc444e55e6da" providerId="LiveId" clId="{C3C0CE01-5BC8-C34B-8718-C7A6074EDAE5}" dt="2023-07-04T20:04:02.551" v="2633" actId="20577"/>
        <pc:sldMkLst>
          <pc:docMk/>
          <pc:sldMk cId="653459666" sldId="287"/>
        </pc:sldMkLst>
        <pc:spChg chg="mod">
          <ac:chgData name="Jennifer Estrellado" userId="967fdc444e55e6da" providerId="LiveId" clId="{C3C0CE01-5BC8-C34B-8718-C7A6074EDAE5}" dt="2023-07-04T20:04:02.551" v="2633" actId="20577"/>
          <ac:spMkLst>
            <pc:docMk/>
            <pc:sldMk cId="653459666" sldId="287"/>
            <ac:spMk id="3" creationId="{3B583312-84A6-D356-0A70-0B06ED6DD6FA}"/>
          </ac:spMkLst>
        </pc:spChg>
      </pc:sldChg>
      <pc:sldChg chg="del">
        <pc:chgData name="Jennifer Estrellado" userId="967fdc444e55e6da" providerId="LiveId" clId="{C3C0CE01-5BC8-C34B-8718-C7A6074EDAE5}" dt="2023-07-04T18:43:34.236" v="68" actId="2696"/>
        <pc:sldMkLst>
          <pc:docMk/>
          <pc:sldMk cId="384948998" sldId="288"/>
        </pc:sldMkLst>
      </pc:sldChg>
      <pc:sldChg chg="addSp delSp modSp new mod">
        <pc:chgData name="Jennifer Estrellado" userId="967fdc444e55e6da" providerId="LiveId" clId="{C3C0CE01-5BC8-C34B-8718-C7A6074EDAE5}" dt="2023-07-04T18:58:04.753" v="474" actId="14861"/>
        <pc:sldMkLst>
          <pc:docMk/>
          <pc:sldMk cId="861096265" sldId="288"/>
        </pc:sldMkLst>
        <pc:spChg chg="del mod">
          <ac:chgData name="Jennifer Estrellado" userId="967fdc444e55e6da" providerId="LiveId" clId="{C3C0CE01-5BC8-C34B-8718-C7A6074EDAE5}" dt="2023-07-04T18:54:02.010" v="433" actId="478"/>
          <ac:spMkLst>
            <pc:docMk/>
            <pc:sldMk cId="861096265" sldId="288"/>
            <ac:spMk id="2" creationId="{D1790EE4-BCD6-434B-F709-69D26C9B7995}"/>
          </ac:spMkLst>
        </pc:spChg>
        <pc:spChg chg="mod">
          <ac:chgData name="Jennifer Estrellado" userId="967fdc444e55e6da" providerId="LiveId" clId="{C3C0CE01-5BC8-C34B-8718-C7A6074EDAE5}" dt="2023-07-04T18:58:04.753" v="474" actId="14861"/>
          <ac:spMkLst>
            <pc:docMk/>
            <pc:sldMk cId="861096265" sldId="288"/>
            <ac:spMk id="3" creationId="{8A564E84-F2AF-CE39-B9E1-F8A3C425253F}"/>
          </ac:spMkLst>
        </pc:spChg>
        <pc:spChg chg="add del mod">
          <ac:chgData name="Jennifer Estrellado" userId="967fdc444e55e6da" providerId="LiveId" clId="{C3C0CE01-5BC8-C34B-8718-C7A6074EDAE5}" dt="2023-07-04T18:46:53.312" v="153"/>
          <ac:spMkLst>
            <pc:docMk/>
            <pc:sldMk cId="861096265" sldId="288"/>
            <ac:spMk id="4" creationId="{7AEA9C26-546C-0172-2EFF-DDB540D57925}"/>
          </ac:spMkLst>
        </pc:spChg>
      </pc:sldChg>
      <pc:sldChg chg="del">
        <pc:chgData name="Jennifer Estrellado" userId="967fdc444e55e6da" providerId="LiveId" clId="{C3C0CE01-5BC8-C34B-8718-C7A6074EDAE5}" dt="2023-07-04T18:43:54.949" v="124" actId="2696"/>
        <pc:sldMkLst>
          <pc:docMk/>
          <pc:sldMk cId="1003690468" sldId="289"/>
        </pc:sldMkLst>
      </pc:sldChg>
      <pc:sldChg chg="modSp new mod">
        <pc:chgData name="Jennifer Estrellado" userId="967fdc444e55e6da" providerId="LiveId" clId="{C3C0CE01-5BC8-C34B-8718-C7A6074EDAE5}" dt="2023-07-04T19:20:58.452" v="887" actId="20577"/>
        <pc:sldMkLst>
          <pc:docMk/>
          <pc:sldMk cId="3771267446" sldId="289"/>
        </pc:sldMkLst>
        <pc:spChg chg="mod">
          <ac:chgData name="Jennifer Estrellado" userId="967fdc444e55e6da" providerId="LiveId" clId="{C3C0CE01-5BC8-C34B-8718-C7A6074EDAE5}" dt="2023-07-04T18:59:13.630" v="502" actId="20577"/>
          <ac:spMkLst>
            <pc:docMk/>
            <pc:sldMk cId="3771267446" sldId="289"/>
            <ac:spMk id="2" creationId="{8C1E133B-E748-8871-65EE-096DCCC57C39}"/>
          </ac:spMkLst>
        </pc:spChg>
        <pc:spChg chg="mod">
          <ac:chgData name="Jennifer Estrellado" userId="967fdc444e55e6da" providerId="LiveId" clId="{C3C0CE01-5BC8-C34B-8718-C7A6074EDAE5}" dt="2023-07-04T19:20:58.452" v="887" actId="20577"/>
          <ac:spMkLst>
            <pc:docMk/>
            <pc:sldMk cId="3771267446" sldId="289"/>
            <ac:spMk id="3" creationId="{712F2382-9D30-A2A2-456A-9D91B939065D}"/>
          </ac:spMkLst>
        </pc:spChg>
      </pc:sldChg>
      <pc:sldChg chg="delSp modSp new mod">
        <pc:chgData name="Jennifer Estrellado" userId="967fdc444e55e6da" providerId="LiveId" clId="{C3C0CE01-5BC8-C34B-8718-C7A6074EDAE5}" dt="2023-07-04T19:03:16.705" v="554" actId="20577"/>
        <pc:sldMkLst>
          <pc:docMk/>
          <pc:sldMk cId="3321799026" sldId="290"/>
        </pc:sldMkLst>
        <pc:spChg chg="mod">
          <ac:chgData name="Jennifer Estrellado" userId="967fdc444e55e6da" providerId="LiveId" clId="{C3C0CE01-5BC8-C34B-8718-C7A6074EDAE5}" dt="2023-07-04T19:01:10.239" v="537"/>
          <ac:spMkLst>
            <pc:docMk/>
            <pc:sldMk cId="3321799026" sldId="290"/>
            <ac:spMk id="2" creationId="{975931EB-B612-170A-B76F-74FFA654C6FE}"/>
          </ac:spMkLst>
        </pc:spChg>
        <pc:spChg chg="del">
          <ac:chgData name="Jennifer Estrellado" userId="967fdc444e55e6da" providerId="LiveId" clId="{C3C0CE01-5BC8-C34B-8718-C7A6074EDAE5}" dt="2023-07-04T19:01:41.541" v="541" actId="478"/>
          <ac:spMkLst>
            <pc:docMk/>
            <pc:sldMk cId="3321799026" sldId="290"/>
            <ac:spMk id="3" creationId="{566D35E2-7E97-B65D-A098-F9039666D4E7}"/>
          </ac:spMkLst>
        </pc:spChg>
        <pc:spChg chg="mod">
          <ac:chgData name="Jennifer Estrellado" userId="967fdc444e55e6da" providerId="LiveId" clId="{C3C0CE01-5BC8-C34B-8718-C7A6074EDAE5}" dt="2023-07-04T19:03:16.705" v="554" actId="20577"/>
          <ac:spMkLst>
            <pc:docMk/>
            <pc:sldMk cId="3321799026" sldId="290"/>
            <ac:spMk id="4" creationId="{EA027B0B-4232-5B00-C296-C30E79618338}"/>
          </ac:spMkLst>
        </pc:spChg>
      </pc:sldChg>
      <pc:sldChg chg="del">
        <pc:chgData name="Jennifer Estrellado" userId="967fdc444e55e6da" providerId="LiveId" clId="{C3C0CE01-5BC8-C34B-8718-C7A6074EDAE5}" dt="2023-07-04T18:43:42.540" v="116" actId="2696"/>
        <pc:sldMkLst>
          <pc:docMk/>
          <pc:sldMk cId="4030608301" sldId="290"/>
        </pc:sldMkLst>
      </pc:sldChg>
      <pc:sldChg chg="addSp delSp modSp new mod">
        <pc:chgData name="Jennifer Estrellado" userId="967fdc444e55e6da" providerId="LiveId" clId="{C3C0CE01-5BC8-C34B-8718-C7A6074EDAE5}" dt="2023-07-04T19:56:42.583" v="2181" actId="20577"/>
        <pc:sldMkLst>
          <pc:docMk/>
          <pc:sldMk cId="548097682" sldId="291"/>
        </pc:sldMkLst>
        <pc:spChg chg="mod">
          <ac:chgData name="Jennifer Estrellado" userId="967fdc444e55e6da" providerId="LiveId" clId="{C3C0CE01-5BC8-C34B-8718-C7A6074EDAE5}" dt="2023-07-04T19:04:21.326" v="580" actId="20577"/>
          <ac:spMkLst>
            <pc:docMk/>
            <pc:sldMk cId="548097682" sldId="291"/>
            <ac:spMk id="2" creationId="{58591A0C-5B57-4E71-9348-8F1A88FEA9B5}"/>
          </ac:spMkLst>
        </pc:spChg>
        <pc:spChg chg="del mod">
          <ac:chgData name="Jennifer Estrellado" userId="967fdc444e55e6da" providerId="LiveId" clId="{C3C0CE01-5BC8-C34B-8718-C7A6074EDAE5}" dt="2023-07-04T19:08:34.056" v="659" actId="478"/>
          <ac:spMkLst>
            <pc:docMk/>
            <pc:sldMk cId="548097682" sldId="291"/>
            <ac:spMk id="3" creationId="{194B5425-56EE-1D9C-0F14-D3C0E51C507B}"/>
          </ac:spMkLst>
        </pc:spChg>
        <pc:spChg chg="del mod">
          <ac:chgData name="Jennifer Estrellado" userId="967fdc444e55e6da" providerId="LiveId" clId="{C3C0CE01-5BC8-C34B-8718-C7A6074EDAE5}" dt="2023-07-04T19:08:31.473" v="657" actId="478"/>
          <ac:spMkLst>
            <pc:docMk/>
            <pc:sldMk cId="548097682" sldId="291"/>
            <ac:spMk id="4" creationId="{B71F310B-1CF3-D89B-2DC5-224F8A7F282E}"/>
          </ac:spMkLst>
        </pc:spChg>
        <pc:spChg chg="add del mod">
          <ac:chgData name="Jennifer Estrellado" userId="967fdc444e55e6da" providerId="LiveId" clId="{C3C0CE01-5BC8-C34B-8718-C7A6074EDAE5}" dt="2023-07-04T19:06:28.028" v="622" actId="12084"/>
          <ac:spMkLst>
            <pc:docMk/>
            <pc:sldMk cId="548097682" sldId="291"/>
            <ac:spMk id="5" creationId="{0B04F3A9-3521-BB7B-C425-FE78F9E1C62A}"/>
          </ac:spMkLst>
        </pc:spChg>
        <pc:spChg chg="add del mod">
          <ac:chgData name="Jennifer Estrellado" userId="967fdc444e55e6da" providerId="LiveId" clId="{C3C0CE01-5BC8-C34B-8718-C7A6074EDAE5}" dt="2023-07-04T19:06:44.417" v="625" actId="478"/>
          <ac:spMkLst>
            <pc:docMk/>
            <pc:sldMk cId="548097682" sldId="291"/>
            <ac:spMk id="7" creationId="{75A9AB68-EDA6-575D-DD82-87B005DF36BC}"/>
          </ac:spMkLst>
        </pc:spChg>
        <pc:spChg chg="add del mod">
          <ac:chgData name="Jennifer Estrellado" userId="967fdc444e55e6da" providerId="LiveId" clId="{C3C0CE01-5BC8-C34B-8718-C7A6074EDAE5}" dt="2023-07-04T19:08:32.695" v="658" actId="478"/>
          <ac:spMkLst>
            <pc:docMk/>
            <pc:sldMk cId="548097682" sldId="291"/>
            <ac:spMk id="11" creationId="{41AC0B46-95AF-3964-4FAF-6DA8ADB53665}"/>
          </ac:spMkLst>
        </pc:spChg>
        <pc:spChg chg="add del mod">
          <ac:chgData name="Jennifer Estrellado" userId="967fdc444e55e6da" providerId="LiveId" clId="{C3C0CE01-5BC8-C34B-8718-C7A6074EDAE5}" dt="2023-07-04T19:08:37.821" v="660" actId="478"/>
          <ac:spMkLst>
            <pc:docMk/>
            <pc:sldMk cId="548097682" sldId="291"/>
            <ac:spMk id="13" creationId="{F287FE76-4396-C243-E258-85E64C95A016}"/>
          </ac:spMkLst>
        </pc:spChg>
        <pc:graphicFrameChg chg="add del mod">
          <ac:chgData name="Jennifer Estrellado" userId="967fdc444e55e6da" providerId="LiveId" clId="{C3C0CE01-5BC8-C34B-8718-C7A6074EDAE5}" dt="2023-07-04T19:06:07.571" v="621" actId="12084"/>
          <ac:graphicFrameMkLst>
            <pc:docMk/>
            <pc:sldMk cId="548097682" sldId="291"/>
            <ac:graphicFrameMk id="8" creationId="{165E952E-A161-0CFD-50CF-8AF5C0427989}"/>
          </ac:graphicFrameMkLst>
        </pc:graphicFrameChg>
        <pc:graphicFrameChg chg="add mod">
          <ac:chgData name="Jennifer Estrellado" userId="967fdc444e55e6da" providerId="LiveId" clId="{C3C0CE01-5BC8-C34B-8718-C7A6074EDAE5}" dt="2023-07-04T19:56:42.583" v="2181" actId="20577"/>
          <ac:graphicFrameMkLst>
            <pc:docMk/>
            <pc:sldMk cId="548097682" sldId="291"/>
            <ac:graphicFrameMk id="9" creationId="{65B1FB70-D519-896C-C416-194FE62C42B5}"/>
          </ac:graphicFrameMkLst>
        </pc:graphicFrameChg>
      </pc:sldChg>
      <pc:sldChg chg="del">
        <pc:chgData name="Jennifer Estrellado" userId="967fdc444e55e6da" providerId="LiveId" clId="{C3C0CE01-5BC8-C34B-8718-C7A6074EDAE5}" dt="2023-07-04T18:43:43.262" v="118" actId="2696"/>
        <pc:sldMkLst>
          <pc:docMk/>
          <pc:sldMk cId="3126397329" sldId="291"/>
        </pc:sldMkLst>
      </pc:sldChg>
      <pc:sldChg chg="addSp delSp modSp new mod ord modClrScheme chgLayout">
        <pc:chgData name="Jennifer Estrellado" userId="967fdc444e55e6da" providerId="LiveId" clId="{C3C0CE01-5BC8-C34B-8718-C7A6074EDAE5}" dt="2023-07-04T19:50:51.768" v="1658" actId="478"/>
        <pc:sldMkLst>
          <pc:docMk/>
          <pc:sldMk cId="913337438" sldId="292"/>
        </pc:sldMkLst>
        <pc:spChg chg="mod ord">
          <ac:chgData name="Jennifer Estrellado" userId="967fdc444e55e6da" providerId="LiveId" clId="{C3C0CE01-5BC8-C34B-8718-C7A6074EDAE5}" dt="2023-07-04T19:50:45.696" v="1656" actId="1076"/>
          <ac:spMkLst>
            <pc:docMk/>
            <pc:sldMk cId="913337438" sldId="292"/>
            <ac:spMk id="2" creationId="{2439B179-FD42-FD78-E69B-DA25FFF7F727}"/>
          </ac:spMkLst>
        </pc:spChg>
        <pc:spChg chg="del">
          <ac:chgData name="Jennifer Estrellado" userId="967fdc444e55e6da" providerId="LiveId" clId="{C3C0CE01-5BC8-C34B-8718-C7A6074EDAE5}" dt="2023-07-04T19:10:37.638" v="689" actId="478"/>
          <ac:spMkLst>
            <pc:docMk/>
            <pc:sldMk cId="913337438" sldId="292"/>
            <ac:spMk id="3" creationId="{880C0BBD-79BE-E58F-48FB-D9797C3A0D37}"/>
          </ac:spMkLst>
        </pc:spChg>
        <pc:spChg chg="del">
          <ac:chgData name="Jennifer Estrellado" userId="967fdc444e55e6da" providerId="LiveId" clId="{C3C0CE01-5BC8-C34B-8718-C7A6074EDAE5}" dt="2023-07-04T19:10:39.949" v="690" actId="478"/>
          <ac:spMkLst>
            <pc:docMk/>
            <pc:sldMk cId="913337438" sldId="292"/>
            <ac:spMk id="4" creationId="{81B894FA-4519-8627-34BC-6B0DCEFBD31A}"/>
          </ac:spMkLst>
        </pc:spChg>
        <pc:spChg chg="add del mod">
          <ac:chgData name="Jennifer Estrellado" userId="967fdc444e55e6da" providerId="LiveId" clId="{C3C0CE01-5BC8-C34B-8718-C7A6074EDAE5}" dt="2023-07-04T19:17:15.623" v="807"/>
          <ac:spMkLst>
            <pc:docMk/>
            <pc:sldMk cId="913337438" sldId="292"/>
            <ac:spMk id="5" creationId="{09EAFBE1-D6EE-262F-2515-74AE7B6D3C08}"/>
          </ac:spMkLst>
        </pc:spChg>
        <pc:spChg chg="add del mod ord">
          <ac:chgData name="Jennifer Estrellado" userId="967fdc444e55e6da" providerId="LiveId" clId="{C3C0CE01-5BC8-C34B-8718-C7A6074EDAE5}" dt="2023-07-04T19:50:49.692" v="1657" actId="478"/>
          <ac:spMkLst>
            <pc:docMk/>
            <pc:sldMk cId="913337438" sldId="292"/>
            <ac:spMk id="8" creationId="{D03535F4-BCAA-722E-FC45-30623C70CB2C}"/>
          </ac:spMkLst>
        </pc:spChg>
        <pc:spChg chg="add del mod ord">
          <ac:chgData name="Jennifer Estrellado" userId="967fdc444e55e6da" providerId="LiveId" clId="{C3C0CE01-5BC8-C34B-8718-C7A6074EDAE5}" dt="2023-07-04T19:50:51.768" v="1658" actId="478"/>
          <ac:spMkLst>
            <pc:docMk/>
            <pc:sldMk cId="913337438" sldId="292"/>
            <ac:spMk id="9" creationId="{1A1477E9-D09F-F5C0-745B-89BD05E1E046}"/>
          </ac:spMkLst>
        </pc:spChg>
        <pc:graphicFrameChg chg="add del modGraphic">
          <ac:chgData name="Jennifer Estrellado" userId="967fdc444e55e6da" providerId="LiveId" clId="{C3C0CE01-5BC8-C34B-8718-C7A6074EDAE5}" dt="2023-07-04T19:11:27.850" v="693" actId="1032"/>
          <ac:graphicFrameMkLst>
            <pc:docMk/>
            <pc:sldMk cId="913337438" sldId="292"/>
            <ac:graphicFrameMk id="6" creationId="{7CEB8B6F-BD58-00F1-E348-01E8298A1426}"/>
          </ac:graphicFrameMkLst>
        </pc:graphicFrameChg>
        <pc:graphicFrameChg chg="add mod modGraphic">
          <ac:chgData name="Jennifer Estrellado" userId="967fdc444e55e6da" providerId="LiveId" clId="{C3C0CE01-5BC8-C34B-8718-C7A6074EDAE5}" dt="2023-07-04T19:19:41.892" v="864" actId="20577"/>
          <ac:graphicFrameMkLst>
            <pc:docMk/>
            <pc:sldMk cId="913337438" sldId="292"/>
            <ac:graphicFrameMk id="7" creationId="{22212650-975D-F356-1C6E-1A86D79C66E3}"/>
          </ac:graphicFrameMkLst>
        </pc:graphicFrameChg>
      </pc:sldChg>
      <pc:sldChg chg="del">
        <pc:chgData name="Jennifer Estrellado" userId="967fdc444e55e6da" providerId="LiveId" clId="{C3C0CE01-5BC8-C34B-8718-C7A6074EDAE5}" dt="2023-07-04T18:43:43.886" v="120" actId="2696"/>
        <pc:sldMkLst>
          <pc:docMk/>
          <pc:sldMk cId="1175139994" sldId="292"/>
        </pc:sldMkLst>
      </pc:sldChg>
      <pc:sldChg chg="modSp new mod">
        <pc:chgData name="Jennifer Estrellado" userId="967fdc444e55e6da" providerId="LiveId" clId="{C3C0CE01-5BC8-C34B-8718-C7A6074EDAE5}" dt="2023-07-04T19:42:42.652" v="1477" actId="20577"/>
        <pc:sldMkLst>
          <pc:docMk/>
          <pc:sldMk cId="3736043637" sldId="293"/>
        </pc:sldMkLst>
        <pc:spChg chg="mod">
          <ac:chgData name="Jennifer Estrellado" userId="967fdc444e55e6da" providerId="LiveId" clId="{C3C0CE01-5BC8-C34B-8718-C7A6074EDAE5}" dt="2023-07-04T19:21:07.714" v="907" actId="20577"/>
          <ac:spMkLst>
            <pc:docMk/>
            <pc:sldMk cId="3736043637" sldId="293"/>
            <ac:spMk id="2" creationId="{FB1A88CE-EBA7-6314-DBA8-F90EF7966F05}"/>
          </ac:spMkLst>
        </pc:spChg>
        <pc:spChg chg="mod">
          <ac:chgData name="Jennifer Estrellado" userId="967fdc444e55e6da" providerId="LiveId" clId="{C3C0CE01-5BC8-C34B-8718-C7A6074EDAE5}" dt="2023-07-04T19:42:42.652" v="1477" actId="20577"/>
          <ac:spMkLst>
            <pc:docMk/>
            <pc:sldMk cId="3736043637" sldId="293"/>
            <ac:spMk id="3" creationId="{754B7B3C-79C8-4717-EEC5-171DE1453E14}"/>
          </ac:spMkLst>
        </pc:spChg>
      </pc:sldChg>
      <pc:sldChg chg="del">
        <pc:chgData name="Jennifer Estrellado" userId="967fdc444e55e6da" providerId="LiveId" clId="{C3C0CE01-5BC8-C34B-8718-C7A6074EDAE5}" dt="2023-07-04T18:43:50.324" v="123" actId="2696"/>
        <pc:sldMkLst>
          <pc:docMk/>
          <pc:sldMk cId="1974852217" sldId="294"/>
        </pc:sldMkLst>
      </pc:sldChg>
      <pc:sldChg chg="addSp delSp modSp new mod">
        <pc:chgData name="Jennifer Estrellado" userId="967fdc444e55e6da" providerId="LiveId" clId="{C3C0CE01-5BC8-C34B-8718-C7A6074EDAE5}" dt="2023-07-04T19:57:06.700" v="2200" actId="20577"/>
        <pc:sldMkLst>
          <pc:docMk/>
          <pc:sldMk cId="3389759182" sldId="294"/>
        </pc:sldMkLst>
        <pc:spChg chg="mod">
          <ac:chgData name="Jennifer Estrellado" userId="967fdc444e55e6da" providerId="LiveId" clId="{C3C0CE01-5BC8-C34B-8718-C7A6074EDAE5}" dt="2023-07-04T19:28:03.389" v="970" actId="20577"/>
          <ac:spMkLst>
            <pc:docMk/>
            <pc:sldMk cId="3389759182" sldId="294"/>
            <ac:spMk id="2" creationId="{1C8E661B-0F7D-6B5D-68CD-80C7E1053A05}"/>
          </ac:spMkLst>
        </pc:spChg>
        <pc:spChg chg="del">
          <ac:chgData name="Jennifer Estrellado" userId="967fdc444e55e6da" providerId="LiveId" clId="{C3C0CE01-5BC8-C34B-8718-C7A6074EDAE5}" dt="2023-07-04T19:29:12.852" v="971" actId="478"/>
          <ac:spMkLst>
            <pc:docMk/>
            <pc:sldMk cId="3389759182" sldId="294"/>
            <ac:spMk id="3" creationId="{276F4CF1-246C-2739-A732-D91F108B4064}"/>
          </ac:spMkLst>
        </pc:spChg>
        <pc:spChg chg="del">
          <ac:chgData name="Jennifer Estrellado" userId="967fdc444e55e6da" providerId="LiveId" clId="{C3C0CE01-5BC8-C34B-8718-C7A6074EDAE5}" dt="2023-07-04T19:29:14.996" v="972" actId="478"/>
          <ac:spMkLst>
            <pc:docMk/>
            <pc:sldMk cId="3389759182" sldId="294"/>
            <ac:spMk id="4" creationId="{8EBFE6AD-DCA3-629B-4D5E-45718A2EAC0E}"/>
          </ac:spMkLst>
        </pc:spChg>
        <pc:spChg chg="add del mod">
          <ac:chgData name="Jennifer Estrellado" userId="967fdc444e55e6da" providerId="LiveId" clId="{C3C0CE01-5BC8-C34B-8718-C7A6074EDAE5}" dt="2023-07-04T19:33:13.916" v="1150"/>
          <ac:spMkLst>
            <pc:docMk/>
            <pc:sldMk cId="3389759182" sldId="294"/>
            <ac:spMk id="5" creationId="{D8A4E373-45B8-AA94-CDE6-3A2F56378DA1}"/>
          </ac:spMkLst>
        </pc:spChg>
        <pc:graphicFrameChg chg="add mod modGraphic">
          <ac:chgData name="Jennifer Estrellado" userId="967fdc444e55e6da" providerId="LiveId" clId="{C3C0CE01-5BC8-C34B-8718-C7A6074EDAE5}" dt="2023-07-04T19:57:06.700" v="2200" actId="20577"/>
          <ac:graphicFrameMkLst>
            <pc:docMk/>
            <pc:sldMk cId="3389759182" sldId="294"/>
            <ac:graphicFrameMk id="6" creationId="{C7CF9D11-E1A7-8F31-A2AD-26C34178E8DA}"/>
          </ac:graphicFrameMkLst>
        </pc:graphicFrameChg>
      </pc:sldChg>
      <pc:sldChg chg="del">
        <pc:chgData name="Jennifer Estrellado" userId="967fdc444e55e6da" providerId="LiveId" clId="{C3C0CE01-5BC8-C34B-8718-C7A6074EDAE5}" dt="2023-07-04T18:43:44.185" v="121" actId="2696"/>
        <pc:sldMkLst>
          <pc:docMk/>
          <pc:sldMk cId="1083382627" sldId="295"/>
        </pc:sldMkLst>
      </pc:sldChg>
      <pc:sldChg chg="addSp delSp modSp new mod">
        <pc:chgData name="Jennifer Estrellado" userId="967fdc444e55e6da" providerId="LiveId" clId="{C3C0CE01-5BC8-C34B-8718-C7A6074EDAE5}" dt="2023-07-04T19:36:57.540" v="1324" actId="1076"/>
        <pc:sldMkLst>
          <pc:docMk/>
          <pc:sldMk cId="4117357917" sldId="295"/>
        </pc:sldMkLst>
        <pc:spChg chg="mod">
          <ac:chgData name="Jennifer Estrellado" userId="967fdc444e55e6da" providerId="LiveId" clId="{C3C0CE01-5BC8-C34B-8718-C7A6074EDAE5}" dt="2023-07-04T19:34:22.205" v="1181" actId="20577"/>
          <ac:spMkLst>
            <pc:docMk/>
            <pc:sldMk cId="4117357917" sldId="295"/>
            <ac:spMk id="2" creationId="{6CB7BF91-BB15-DCC8-76C7-2F845DDEB3F6}"/>
          </ac:spMkLst>
        </pc:spChg>
        <pc:spChg chg="mod">
          <ac:chgData name="Jennifer Estrellado" userId="967fdc444e55e6da" providerId="LiveId" clId="{C3C0CE01-5BC8-C34B-8718-C7A6074EDAE5}" dt="2023-07-04T19:36:06.557" v="1290" actId="20577"/>
          <ac:spMkLst>
            <pc:docMk/>
            <pc:sldMk cId="4117357917" sldId="295"/>
            <ac:spMk id="3" creationId="{DBAA4809-8050-F7F6-51E4-FA8163E5A875}"/>
          </ac:spMkLst>
        </pc:spChg>
        <pc:spChg chg="del">
          <ac:chgData name="Jennifer Estrellado" userId="967fdc444e55e6da" providerId="LiveId" clId="{C3C0CE01-5BC8-C34B-8718-C7A6074EDAE5}" dt="2023-07-04T19:34:31.221" v="1204" actId="478"/>
          <ac:spMkLst>
            <pc:docMk/>
            <pc:sldMk cId="4117357917" sldId="295"/>
            <ac:spMk id="4" creationId="{56B133B8-08AD-19C2-B51E-85D6EA7234E4}"/>
          </ac:spMkLst>
        </pc:spChg>
        <pc:picChg chg="add mod">
          <ac:chgData name="Jennifer Estrellado" userId="967fdc444e55e6da" providerId="LiveId" clId="{C3C0CE01-5BC8-C34B-8718-C7A6074EDAE5}" dt="2023-07-04T19:36:57.540" v="1324" actId="1076"/>
          <ac:picMkLst>
            <pc:docMk/>
            <pc:sldMk cId="4117357917" sldId="295"/>
            <ac:picMk id="1026" creationId="{60441AB6-B883-19DC-1959-B29EEE2DAE61}"/>
          </ac:picMkLst>
        </pc:picChg>
      </pc:sldChg>
      <pc:sldChg chg="addSp delSp modSp new mod">
        <pc:chgData name="Jennifer Estrellado" userId="967fdc444e55e6da" providerId="LiveId" clId="{C3C0CE01-5BC8-C34B-8718-C7A6074EDAE5}" dt="2023-07-04T19:36:46.748" v="1320" actId="14100"/>
        <pc:sldMkLst>
          <pc:docMk/>
          <pc:sldMk cId="1276157944" sldId="296"/>
        </pc:sldMkLst>
        <pc:spChg chg="mod">
          <ac:chgData name="Jennifer Estrellado" userId="967fdc444e55e6da" providerId="LiveId" clId="{C3C0CE01-5BC8-C34B-8718-C7A6074EDAE5}" dt="2023-07-04T19:35:01.233" v="1215" actId="20577"/>
          <ac:spMkLst>
            <pc:docMk/>
            <pc:sldMk cId="1276157944" sldId="296"/>
            <ac:spMk id="2" creationId="{D12636C3-CADB-3048-D57F-A7110B742820}"/>
          </ac:spMkLst>
        </pc:spChg>
        <pc:spChg chg="mod">
          <ac:chgData name="Jennifer Estrellado" userId="967fdc444e55e6da" providerId="LiveId" clId="{C3C0CE01-5BC8-C34B-8718-C7A6074EDAE5}" dt="2023-07-04T19:36:21.087" v="1314" actId="20577"/>
          <ac:spMkLst>
            <pc:docMk/>
            <pc:sldMk cId="1276157944" sldId="296"/>
            <ac:spMk id="3" creationId="{636FA612-0599-453C-B465-5FF267F94169}"/>
          </ac:spMkLst>
        </pc:spChg>
        <pc:spChg chg="del">
          <ac:chgData name="Jennifer Estrellado" userId="967fdc444e55e6da" providerId="LiveId" clId="{C3C0CE01-5BC8-C34B-8718-C7A6074EDAE5}" dt="2023-07-04T19:35:12.022" v="1234" actId="478"/>
          <ac:spMkLst>
            <pc:docMk/>
            <pc:sldMk cId="1276157944" sldId="296"/>
            <ac:spMk id="4" creationId="{3FEC5EFF-7C4B-6DFC-D474-AD3D0DB21BFB}"/>
          </ac:spMkLst>
        </pc:spChg>
        <pc:picChg chg="add mod">
          <ac:chgData name="Jennifer Estrellado" userId="967fdc444e55e6da" providerId="LiveId" clId="{C3C0CE01-5BC8-C34B-8718-C7A6074EDAE5}" dt="2023-07-04T19:36:46.748" v="1320" actId="14100"/>
          <ac:picMkLst>
            <pc:docMk/>
            <pc:sldMk cId="1276157944" sldId="296"/>
            <ac:picMk id="2050" creationId="{4462DF8C-B23D-F6E2-1BB1-F49A6F1F4288}"/>
          </ac:picMkLst>
        </pc:picChg>
      </pc:sldChg>
      <pc:sldChg chg="addSp delSp modSp new mod">
        <pc:chgData name="Jennifer Estrellado" userId="967fdc444e55e6da" providerId="LiveId" clId="{C3C0CE01-5BC8-C34B-8718-C7A6074EDAE5}" dt="2023-07-04T19:41:23.349" v="1455" actId="732"/>
        <pc:sldMkLst>
          <pc:docMk/>
          <pc:sldMk cId="2263713934" sldId="297"/>
        </pc:sldMkLst>
        <pc:spChg chg="mod">
          <ac:chgData name="Jennifer Estrellado" userId="967fdc444e55e6da" providerId="LiveId" clId="{C3C0CE01-5BC8-C34B-8718-C7A6074EDAE5}" dt="2023-07-04T19:37:16.283" v="1333" actId="20577"/>
          <ac:spMkLst>
            <pc:docMk/>
            <pc:sldMk cId="2263713934" sldId="297"/>
            <ac:spMk id="2" creationId="{076022A7-021F-5FB3-5017-C244E5B9C47B}"/>
          </ac:spMkLst>
        </pc:spChg>
        <pc:spChg chg="mod">
          <ac:chgData name="Jennifer Estrellado" userId="967fdc444e55e6da" providerId="LiveId" clId="{C3C0CE01-5BC8-C34B-8718-C7A6074EDAE5}" dt="2023-07-04T19:37:32.791" v="1377" actId="20577"/>
          <ac:spMkLst>
            <pc:docMk/>
            <pc:sldMk cId="2263713934" sldId="297"/>
            <ac:spMk id="3" creationId="{6C417F26-3F4F-CE89-0988-27707E3B6EF9}"/>
          </ac:spMkLst>
        </pc:spChg>
        <pc:spChg chg="del">
          <ac:chgData name="Jennifer Estrellado" userId="967fdc444e55e6da" providerId="LiveId" clId="{C3C0CE01-5BC8-C34B-8718-C7A6074EDAE5}" dt="2023-07-04T19:37:35.946" v="1378" actId="478"/>
          <ac:spMkLst>
            <pc:docMk/>
            <pc:sldMk cId="2263713934" sldId="297"/>
            <ac:spMk id="4" creationId="{CA0632BE-900F-056D-CB93-B3CCD149635B}"/>
          </ac:spMkLst>
        </pc:spChg>
        <pc:picChg chg="add mod">
          <ac:chgData name="Jennifer Estrellado" userId="967fdc444e55e6da" providerId="LiveId" clId="{C3C0CE01-5BC8-C34B-8718-C7A6074EDAE5}" dt="2023-07-04T19:41:23.349" v="1455" actId="732"/>
          <ac:picMkLst>
            <pc:docMk/>
            <pc:sldMk cId="2263713934" sldId="297"/>
            <ac:picMk id="3074" creationId="{08CE1B04-AC5B-A492-7AFD-FF65ED2EDBE9}"/>
          </ac:picMkLst>
        </pc:picChg>
      </pc:sldChg>
      <pc:sldChg chg="addSp delSp modSp new mod">
        <pc:chgData name="Jennifer Estrellado" userId="967fdc444e55e6da" providerId="LiveId" clId="{C3C0CE01-5BC8-C34B-8718-C7A6074EDAE5}" dt="2023-07-04T19:41:36.754" v="1456" actId="732"/>
        <pc:sldMkLst>
          <pc:docMk/>
          <pc:sldMk cId="1475563715" sldId="298"/>
        </pc:sldMkLst>
        <pc:spChg chg="mod">
          <ac:chgData name="Jennifer Estrellado" userId="967fdc444e55e6da" providerId="LiveId" clId="{C3C0CE01-5BC8-C34B-8718-C7A6074EDAE5}" dt="2023-07-04T19:39:25.799" v="1418" actId="20577"/>
          <ac:spMkLst>
            <pc:docMk/>
            <pc:sldMk cId="1475563715" sldId="298"/>
            <ac:spMk id="2" creationId="{EB7F54B0-2004-2DD1-88B2-D75EE074CDB8}"/>
          </ac:spMkLst>
        </pc:spChg>
        <pc:spChg chg="mod">
          <ac:chgData name="Jennifer Estrellado" userId="967fdc444e55e6da" providerId="LiveId" clId="{C3C0CE01-5BC8-C34B-8718-C7A6074EDAE5}" dt="2023-07-04T19:39:31.006" v="1440" actId="20577"/>
          <ac:spMkLst>
            <pc:docMk/>
            <pc:sldMk cId="1475563715" sldId="298"/>
            <ac:spMk id="3" creationId="{BB973210-4F3C-C40F-1F3B-E5297909039C}"/>
          </ac:spMkLst>
        </pc:spChg>
        <pc:spChg chg="del">
          <ac:chgData name="Jennifer Estrellado" userId="967fdc444e55e6da" providerId="LiveId" clId="{C3C0CE01-5BC8-C34B-8718-C7A6074EDAE5}" dt="2023-07-04T19:39:33.549" v="1441" actId="478"/>
          <ac:spMkLst>
            <pc:docMk/>
            <pc:sldMk cId="1475563715" sldId="298"/>
            <ac:spMk id="4" creationId="{6AE77F88-E12A-B48C-D60B-21258D0F1CFC}"/>
          </ac:spMkLst>
        </pc:spChg>
        <pc:picChg chg="add del mod">
          <ac:chgData name="Jennifer Estrellado" userId="967fdc444e55e6da" providerId="LiveId" clId="{C3C0CE01-5BC8-C34B-8718-C7A6074EDAE5}" dt="2023-07-04T19:40:14.874" v="1447" actId="478"/>
          <ac:picMkLst>
            <pc:docMk/>
            <pc:sldMk cId="1475563715" sldId="298"/>
            <ac:picMk id="5" creationId="{0ED3E5DD-AEEF-C793-62AA-BF24623E1AB7}"/>
          </ac:picMkLst>
        </pc:picChg>
        <pc:picChg chg="add mod">
          <ac:chgData name="Jennifer Estrellado" userId="967fdc444e55e6da" providerId="LiveId" clId="{C3C0CE01-5BC8-C34B-8718-C7A6074EDAE5}" dt="2023-07-04T19:39:45.786" v="1444" actId="1076"/>
          <ac:picMkLst>
            <pc:docMk/>
            <pc:sldMk cId="1475563715" sldId="298"/>
            <ac:picMk id="4098" creationId="{8B251648-64D0-B785-385C-C5E846CA36F2}"/>
          </ac:picMkLst>
        </pc:picChg>
        <pc:picChg chg="add mod">
          <ac:chgData name="Jennifer Estrellado" userId="967fdc444e55e6da" providerId="LiveId" clId="{C3C0CE01-5BC8-C34B-8718-C7A6074EDAE5}" dt="2023-07-04T19:41:36.754" v="1456" actId="732"/>
          <ac:picMkLst>
            <pc:docMk/>
            <pc:sldMk cId="1475563715" sldId="298"/>
            <ac:picMk id="4100" creationId="{8100D0C6-B810-722F-5C40-57FD7BDE0677}"/>
          </ac:picMkLst>
        </pc:picChg>
      </pc:sldChg>
      <pc:sldChg chg="addSp delSp modSp new mod addAnim delAnim modAnim chgLayout">
        <pc:chgData name="Jennifer Estrellado" userId="967fdc444e55e6da" providerId="LiveId" clId="{C3C0CE01-5BC8-C34B-8718-C7A6074EDAE5}" dt="2023-07-04T19:47:59.336" v="1539" actId="1036"/>
        <pc:sldMkLst>
          <pc:docMk/>
          <pc:sldMk cId="3281388749" sldId="299"/>
        </pc:sldMkLst>
        <pc:spChg chg="del">
          <ac:chgData name="Jennifer Estrellado" userId="967fdc444e55e6da" providerId="LiveId" clId="{C3C0CE01-5BC8-C34B-8718-C7A6074EDAE5}" dt="2023-07-04T19:42:56.549" v="1479" actId="478"/>
          <ac:spMkLst>
            <pc:docMk/>
            <pc:sldMk cId="3281388749" sldId="299"/>
            <ac:spMk id="2" creationId="{7754A9C0-FD86-78CA-BC99-9D6850300B13}"/>
          </ac:spMkLst>
        </pc:spChg>
        <pc:spChg chg="del">
          <ac:chgData name="Jennifer Estrellado" userId="967fdc444e55e6da" providerId="LiveId" clId="{C3C0CE01-5BC8-C34B-8718-C7A6074EDAE5}" dt="2023-07-04T19:42:58.416" v="1480" actId="478"/>
          <ac:spMkLst>
            <pc:docMk/>
            <pc:sldMk cId="3281388749" sldId="299"/>
            <ac:spMk id="3" creationId="{F59B5146-70E4-3E0E-1840-16B223D2CF4B}"/>
          </ac:spMkLst>
        </pc:spChg>
        <pc:spChg chg="del">
          <ac:chgData name="Jennifer Estrellado" userId="967fdc444e55e6da" providerId="LiveId" clId="{C3C0CE01-5BC8-C34B-8718-C7A6074EDAE5}" dt="2023-07-04T19:42:59.926" v="1481" actId="478"/>
          <ac:spMkLst>
            <pc:docMk/>
            <pc:sldMk cId="3281388749" sldId="299"/>
            <ac:spMk id="4" creationId="{236E4353-C755-E90B-4812-FB97F3929B7D}"/>
          </ac:spMkLst>
        </pc:spChg>
        <pc:spChg chg="add del">
          <ac:chgData name="Jennifer Estrellado" userId="967fdc444e55e6da" providerId="LiveId" clId="{C3C0CE01-5BC8-C34B-8718-C7A6074EDAE5}" dt="2023-07-04T19:43:09.491" v="1483" actId="478"/>
          <ac:spMkLst>
            <pc:docMk/>
            <pc:sldMk cId="3281388749" sldId="299"/>
            <ac:spMk id="6" creationId="{1E5A5F24-A006-9020-4F53-BAE4B1ACBBDE}"/>
          </ac:spMkLst>
        </pc:spChg>
        <pc:spChg chg="add del mod">
          <ac:chgData name="Jennifer Estrellado" userId="967fdc444e55e6da" providerId="LiveId" clId="{C3C0CE01-5BC8-C34B-8718-C7A6074EDAE5}" dt="2023-07-04T19:47:04.609" v="1492" actId="47"/>
          <ac:spMkLst>
            <pc:docMk/>
            <pc:sldMk cId="3281388749" sldId="299"/>
            <ac:spMk id="7" creationId="{DBB37095-051F-4B7A-7A76-11BE7387F4D5}"/>
          </ac:spMkLst>
        </pc:spChg>
        <pc:spChg chg="add mod ord">
          <ac:chgData name="Jennifer Estrellado" userId="967fdc444e55e6da" providerId="LiveId" clId="{C3C0CE01-5BC8-C34B-8718-C7A6074EDAE5}" dt="2023-07-04T19:47:55.558" v="1524" actId="1076"/>
          <ac:spMkLst>
            <pc:docMk/>
            <pc:sldMk cId="3281388749" sldId="299"/>
            <ac:spMk id="9" creationId="{1C977917-E85C-6281-544B-FBB685F3A045}"/>
          </ac:spMkLst>
        </pc:spChg>
        <pc:spChg chg="add del mod ord">
          <ac:chgData name="Jennifer Estrellado" userId="967fdc444e55e6da" providerId="LiveId" clId="{C3C0CE01-5BC8-C34B-8718-C7A6074EDAE5}" dt="2023-07-04T19:47:44.601" v="1521" actId="478"/>
          <ac:spMkLst>
            <pc:docMk/>
            <pc:sldMk cId="3281388749" sldId="299"/>
            <ac:spMk id="10" creationId="{555171C8-6F92-AA7D-BAF5-073388B9C19E}"/>
          </ac:spMkLst>
        </pc:spChg>
        <pc:spChg chg="add del mod ord">
          <ac:chgData name="Jennifer Estrellado" userId="967fdc444e55e6da" providerId="LiveId" clId="{C3C0CE01-5BC8-C34B-8718-C7A6074EDAE5}" dt="2023-07-04T19:47:46.840" v="1522" actId="478"/>
          <ac:spMkLst>
            <pc:docMk/>
            <pc:sldMk cId="3281388749" sldId="299"/>
            <ac:spMk id="11" creationId="{4C1863DB-6224-D098-BF41-488284679B6F}"/>
          </ac:spMkLst>
        </pc:spChg>
        <pc:picChg chg="add del mod">
          <ac:chgData name="Jennifer Estrellado" userId="967fdc444e55e6da" providerId="LiveId" clId="{C3C0CE01-5BC8-C34B-8718-C7A6074EDAE5}" dt="2023-07-04T19:47:59.336" v="1539" actId="1036"/>
          <ac:picMkLst>
            <pc:docMk/>
            <pc:sldMk cId="3281388749" sldId="299"/>
            <ac:picMk id="8" creationId="{A3AA0614-60D8-E8E4-55A1-196B935E541B}"/>
          </ac:picMkLst>
        </pc:picChg>
      </pc:sldChg>
      <pc:sldChg chg="modSp new mod">
        <pc:chgData name="Jennifer Estrellado" userId="967fdc444e55e6da" providerId="LiveId" clId="{C3C0CE01-5BC8-C34B-8718-C7A6074EDAE5}" dt="2023-07-04T20:03:22.277" v="2615" actId="20577"/>
        <pc:sldMkLst>
          <pc:docMk/>
          <pc:sldMk cId="3677236152" sldId="300"/>
        </pc:sldMkLst>
        <pc:spChg chg="mod">
          <ac:chgData name="Jennifer Estrellado" userId="967fdc444e55e6da" providerId="LiveId" clId="{C3C0CE01-5BC8-C34B-8718-C7A6074EDAE5}" dt="2023-07-04T19:49:32.212" v="1581" actId="20577"/>
          <ac:spMkLst>
            <pc:docMk/>
            <pc:sldMk cId="3677236152" sldId="300"/>
            <ac:spMk id="2" creationId="{3B774608-724E-AB85-72B1-2420B34744A0}"/>
          </ac:spMkLst>
        </pc:spChg>
        <pc:spChg chg="mod">
          <ac:chgData name="Jennifer Estrellado" userId="967fdc444e55e6da" providerId="LiveId" clId="{C3C0CE01-5BC8-C34B-8718-C7A6074EDAE5}" dt="2023-07-04T20:03:22.277" v="2615" actId="20577"/>
          <ac:spMkLst>
            <pc:docMk/>
            <pc:sldMk cId="3677236152" sldId="300"/>
            <ac:spMk id="3" creationId="{EA5E7283-D88A-20E8-E1EF-198667E451B8}"/>
          </ac:spMkLst>
        </pc:spChg>
      </pc:sldChg>
      <pc:sldChg chg="addSp delSp modSp new mod">
        <pc:chgData name="Jennifer Estrellado" userId="967fdc444e55e6da" providerId="LiveId" clId="{C3C0CE01-5BC8-C34B-8718-C7A6074EDAE5}" dt="2023-07-04T20:02:34.957" v="2583" actId="20577"/>
        <pc:sldMkLst>
          <pc:docMk/>
          <pc:sldMk cId="4038766233" sldId="301"/>
        </pc:sldMkLst>
        <pc:spChg chg="mod">
          <ac:chgData name="Jennifer Estrellado" userId="967fdc444e55e6da" providerId="LiveId" clId="{C3C0CE01-5BC8-C34B-8718-C7A6074EDAE5}" dt="2023-07-04T20:01:49.883" v="2546" actId="1076"/>
          <ac:spMkLst>
            <pc:docMk/>
            <pc:sldMk cId="4038766233" sldId="301"/>
            <ac:spMk id="2" creationId="{8B2B0B33-B884-AF06-0CEC-ECE7FA718CD6}"/>
          </ac:spMkLst>
        </pc:spChg>
        <pc:spChg chg="del">
          <ac:chgData name="Jennifer Estrellado" userId="967fdc444e55e6da" providerId="LiveId" clId="{C3C0CE01-5BC8-C34B-8718-C7A6074EDAE5}" dt="2023-07-04T19:51:23.260" v="1685" actId="478"/>
          <ac:spMkLst>
            <pc:docMk/>
            <pc:sldMk cId="4038766233" sldId="301"/>
            <ac:spMk id="3" creationId="{83D2D49C-219C-A02B-E3FA-57DFE273F5AC}"/>
          </ac:spMkLst>
        </pc:spChg>
        <pc:spChg chg="del">
          <ac:chgData name="Jennifer Estrellado" userId="967fdc444e55e6da" providerId="LiveId" clId="{C3C0CE01-5BC8-C34B-8718-C7A6074EDAE5}" dt="2023-07-04T19:51:25.002" v="1686" actId="478"/>
          <ac:spMkLst>
            <pc:docMk/>
            <pc:sldMk cId="4038766233" sldId="301"/>
            <ac:spMk id="4" creationId="{536B174D-474B-0464-1883-900A9B9DA494}"/>
          </ac:spMkLst>
        </pc:spChg>
        <pc:spChg chg="add del mod">
          <ac:chgData name="Jennifer Estrellado" userId="967fdc444e55e6da" providerId="LiveId" clId="{C3C0CE01-5BC8-C34B-8718-C7A6074EDAE5}" dt="2023-07-04T19:53:15.229" v="1823"/>
          <ac:spMkLst>
            <pc:docMk/>
            <pc:sldMk cId="4038766233" sldId="301"/>
            <ac:spMk id="5" creationId="{B5272F9B-DA14-E75A-1105-41D844220C7F}"/>
          </ac:spMkLst>
        </pc:spChg>
        <pc:graphicFrameChg chg="add mod modGraphic">
          <ac:chgData name="Jennifer Estrellado" userId="967fdc444e55e6da" providerId="LiveId" clId="{C3C0CE01-5BC8-C34B-8718-C7A6074EDAE5}" dt="2023-07-04T20:02:34.957" v="2583" actId="20577"/>
          <ac:graphicFrameMkLst>
            <pc:docMk/>
            <pc:sldMk cId="4038766233" sldId="301"/>
            <ac:graphicFrameMk id="6" creationId="{59880226-9383-0018-B5F9-AD7E0372F123}"/>
          </ac:graphicFrameMkLst>
        </pc:graphicFrameChg>
      </pc:sldChg>
      <pc:sldMasterChg chg="del delSldLayout">
        <pc:chgData name="Jennifer Estrellado" userId="967fdc444e55e6da" providerId="LiveId" clId="{C3C0CE01-5BC8-C34B-8718-C7A6074EDAE5}" dt="2023-07-04T18:43:34.354" v="106" actId="2696"/>
        <pc:sldMasterMkLst>
          <pc:docMk/>
          <pc:sldMasterMk cId="0" sldId="2147483702"/>
        </pc:sldMasterMkLst>
        <pc:sldLayoutChg chg="del">
          <pc:chgData name="Jennifer Estrellado" userId="967fdc444e55e6da" providerId="LiveId" clId="{C3C0CE01-5BC8-C34B-8718-C7A6074EDAE5}" dt="2023-07-04T18:43:34.297" v="69" actId="2696"/>
          <pc:sldLayoutMkLst>
            <pc:docMk/>
            <pc:sldMasterMk cId="0" sldId="2147483702"/>
            <pc:sldLayoutMk cId="3826360694" sldId="2147483703"/>
          </pc:sldLayoutMkLst>
        </pc:sldLayoutChg>
        <pc:sldLayoutChg chg="del">
          <pc:chgData name="Jennifer Estrellado" userId="967fdc444e55e6da" providerId="LiveId" clId="{C3C0CE01-5BC8-C34B-8718-C7A6074EDAE5}" dt="2023-07-04T18:43:34.332" v="70" actId="2696"/>
          <pc:sldLayoutMkLst>
            <pc:docMk/>
            <pc:sldMasterMk cId="0" sldId="2147483702"/>
            <pc:sldLayoutMk cId="3153141049" sldId="2147483704"/>
          </pc:sldLayoutMkLst>
        </pc:sldLayoutChg>
        <pc:sldLayoutChg chg="del">
          <pc:chgData name="Jennifer Estrellado" userId="967fdc444e55e6da" providerId="LiveId" clId="{C3C0CE01-5BC8-C34B-8718-C7A6074EDAE5}" dt="2023-07-04T18:43:34.333" v="71" actId="2696"/>
          <pc:sldLayoutMkLst>
            <pc:docMk/>
            <pc:sldMasterMk cId="0" sldId="2147483702"/>
            <pc:sldLayoutMk cId="48725921" sldId="2147483705"/>
          </pc:sldLayoutMkLst>
        </pc:sldLayoutChg>
        <pc:sldLayoutChg chg="del">
          <pc:chgData name="Jennifer Estrellado" userId="967fdc444e55e6da" providerId="LiveId" clId="{C3C0CE01-5BC8-C34B-8718-C7A6074EDAE5}" dt="2023-07-04T18:43:34.334" v="72" actId="2696"/>
          <pc:sldLayoutMkLst>
            <pc:docMk/>
            <pc:sldMasterMk cId="0" sldId="2147483702"/>
            <pc:sldLayoutMk cId="834680205" sldId="2147483706"/>
          </pc:sldLayoutMkLst>
        </pc:sldLayoutChg>
        <pc:sldLayoutChg chg="del">
          <pc:chgData name="Jennifer Estrellado" userId="967fdc444e55e6da" providerId="LiveId" clId="{C3C0CE01-5BC8-C34B-8718-C7A6074EDAE5}" dt="2023-07-04T18:43:34.334" v="73" actId="2696"/>
          <pc:sldLayoutMkLst>
            <pc:docMk/>
            <pc:sldMasterMk cId="0" sldId="2147483702"/>
            <pc:sldLayoutMk cId="1076922854" sldId="2147483707"/>
          </pc:sldLayoutMkLst>
        </pc:sldLayoutChg>
        <pc:sldLayoutChg chg="del">
          <pc:chgData name="Jennifer Estrellado" userId="967fdc444e55e6da" providerId="LiveId" clId="{C3C0CE01-5BC8-C34B-8718-C7A6074EDAE5}" dt="2023-07-04T18:43:34.335" v="74" actId="2696"/>
          <pc:sldLayoutMkLst>
            <pc:docMk/>
            <pc:sldMasterMk cId="0" sldId="2147483702"/>
            <pc:sldLayoutMk cId="79038187" sldId="2147483708"/>
          </pc:sldLayoutMkLst>
        </pc:sldLayoutChg>
        <pc:sldLayoutChg chg="del">
          <pc:chgData name="Jennifer Estrellado" userId="967fdc444e55e6da" providerId="LiveId" clId="{C3C0CE01-5BC8-C34B-8718-C7A6074EDAE5}" dt="2023-07-04T18:43:34.335" v="75" actId="2696"/>
          <pc:sldLayoutMkLst>
            <pc:docMk/>
            <pc:sldMasterMk cId="0" sldId="2147483702"/>
            <pc:sldLayoutMk cId="3953438965" sldId="2147483709"/>
          </pc:sldLayoutMkLst>
        </pc:sldLayoutChg>
        <pc:sldLayoutChg chg="del">
          <pc:chgData name="Jennifer Estrellado" userId="967fdc444e55e6da" providerId="LiveId" clId="{C3C0CE01-5BC8-C34B-8718-C7A6074EDAE5}" dt="2023-07-04T18:43:34.336" v="76" actId="2696"/>
          <pc:sldLayoutMkLst>
            <pc:docMk/>
            <pc:sldMasterMk cId="0" sldId="2147483702"/>
            <pc:sldLayoutMk cId="1078292033" sldId="2147483710"/>
          </pc:sldLayoutMkLst>
        </pc:sldLayoutChg>
        <pc:sldLayoutChg chg="del">
          <pc:chgData name="Jennifer Estrellado" userId="967fdc444e55e6da" providerId="LiveId" clId="{C3C0CE01-5BC8-C34B-8718-C7A6074EDAE5}" dt="2023-07-04T18:43:34.337" v="77" actId="2696"/>
          <pc:sldLayoutMkLst>
            <pc:docMk/>
            <pc:sldMasterMk cId="0" sldId="2147483702"/>
            <pc:sldLayoutMk cId="3391054183" sldId="2147483711"/>
          </pc:sldLayoutMkLst>
        </pc:sldLayoutChg>
        <pc:sldLayoutChg chg="del">
          <pc:chgData name="Jennifer Estrellado" userId="967fdc444e55e6da" providerId="LiveId" clId="{C3C0CE01-5BC8-C34B-8718-C7A6074EDAE5}" dt="2023-07-04T18:43:34.337" v="78" actId="2696"/>
          <pc:sldLayoutMkLst>
            <pc:docMk/>
            <pc:sldMasterMk cId="0" sldId="2147483702"/>
            <pc:sldLayoutMk cId="0" sldId="2147483712"/>
          </pc:sldLayoutMkLst>
        </pc:sldLayoutChg>
        <pc:sldLayoutChg chg="del">
          <pc:chgData name="Jennifer Estrellado" userId="967fdc444e55e6da" providerId="LiveId" clId="{C3C0CE01-5BC8-C34B-8718-C7A6074EDAE5}" dt="2023-07-04T18:43:34.338" v="79" actId="2696"/>
          <pc:sldLayoutMkLst>
            <pc:docMk/>
            <pc:sldMasterMk cId="0" sldId="2147483702"/>
            <pc:sldLayoutMk cId="1935108431" sldId="2147483713"/>
          </pc:sldLayoutMkLst>
        </pc:sldLayoutChg>
        <pc:sldLayoutChg chg="del">
          <pc:chgData name="Jennifer Estrellado" userId="967fdc444e55e6da" providerId="LiveId" clId="{C3C0CE01-5BC8-C34B-8718-C7A6074EDAE5}" dt="2023-07-04T18:43:34.338" v="80" actId="2696"/>
          <pc:sldLayoutMkLst>
            <pc:docMk/>
            <pc:sldMasterMk cId="0" sldId="2147483702"/>
            <pc:sldLayoutMk cId="369085777" sldId="2147483714"/>
          </pc:sldLayoutMkLst>
        </pc:sldLayoutChg>
        <pc:sldLayoutChg chg="del">
          <pc:chgData name="Jennifer Estrellado" userId="967fdc444e55e6da" providerId="LiveId" clId="{C3C0CE01-5BC8-C34B-8718-C7A6074EDAE5}" dt="2023-07-04T18:43:34.339" v="81" actId="2696"/>
          <pc:sldLayoutMkLst>
            <pc:docMk/>
            <pc:sldMasterMk cId="0" sldId="2147483702"/>
            <pc:sldLayoutMk cId="1241072668" sldId="2147483715"/>
          </pc:sldLayoutMkLst>
        </pc:sldLayoutChg>
        <pc:sldLayoutChg chg="del">
          <pc:chgData name="Jennifer Estrellado" userId="967fdc444e55e6da" providerId="LiveId" clId="{C3C0CE01-5BC8-C34B-8718-C7A6074EDAE5}" dt="2023-07-04T18:43:34.339" v="82" actId="2696"/>
          <pc:sldLayoutMkLst>
            <pc:docMk/>
            <pc:sldMasterMk cId="0" sldId="2147483702"/>
            <pc:sldLayoutMk cId="2707940094" sldId="2147483716"/>
          </pc:sldLayoutMkLst>
        </pc:sldLayoutChg>
        <pc:sldLayoutChg chg="del">
          <pc:chgData name="Jennifer Estrellado" userId="967fdc444e55e6da" providerId="LiveId" clId="{C3C0CE01-5BC8-C34B-8718-C7A6074EDAE5}" dt="2023-07-04T18:43:34.340" v="83" actId="2696"/>
          <pc:sldLayoutMkLst>
            <pc:docMk/>
            <pc:sldMasterMk cId="0" sldId="2147483702"/>
            <pc:sldLayoutMk cId="2265953697" sldId="2147483717"/>
          </pc:sldLayoutMkLst>
        </pc:sldLayoutChg>
        <pc:sldLayoutChg chg="del">
          <pc:chgData name="Jennifer Estrellado" userId="967fdc444e55e6da" providerId="LiveId" clId="{C3C0CE01-5BC8-C34B-8718-C7A6074EDAE5}" dt="2023-07-04T18:43:34.341" v="84" actId="2696"/>
          <pc:sldLayoutMkLst>
            <pc:docMk/>
            <pc:sldMasterMk cId="0" sldId="2147483702"/>
            <pc:sldLayoutMk cId="1815155601" sldId="2147483718"/>
          </pc:sldLayoutMkLst>
        </pc:sldLayoutChg>
        <pc:sldLayoutChg chg="del">
          <pc:chgData name="Jennifer Estrellado" userId="967fdc444e55e6da" providerId="LiveId" clId="{C3C0CE01-5BC8-C34B-8718-C7A6074EDAE5}" dt="2023-07-04T18:43:34.341" v="85" actId="2696"/>
          <pc:sldLayoutMkLst>
            <pc:docMk/>
            <pc:sldMasterMk cId="0" sldId="2147483702"/>
            <pc:sldLayoutMk cId="3186179822" sldId="2147483719"/>
          </pc:sldLayoutMkLst>
        </pc:sldLayoutChg>
        <pc:sldLayoutChg chg="del">
          <pc:chgData name="Jennifer Estrellado" userId="967fdc444e55e6da" providerId="LiveId" clId="{C3C0CE01-5BC8-C34B-8718-C7A6074EDAE5}" dt="2023-07-04T18:43:34.341" v="86" actId="2696"/>
          <pc:sldLayoutMkLst>
            <pc:docMk/>
            <pc:sldMasterMk cId="0" sldId="2147483702"/>
            <pc:sldLayoutMk cId="2812010454" sldId="2147483720"/>
          </pc:sldLayoutMkLst>
        </pc:sldLayoutChg>
        <pc:sldLayoutChg chg="del">
          <pc:chgData name="Jennifer Estrellado" userId="967fdc444e55e6da" providerId="LiveId" clId="{C3C0CE01-5BC8-C34B-8718-C7A6074EDAE5}" dt="2023-07-04T18:43:34.342" v="87" actId="2696"/>
          <pc:sldLayoutMkLst>
            <pc:docMk/>
            <pc:sldMasterMk cId="0" sldId="2147483702"/>
            <pc:sldLayoutMk cId="887708379" sldId="2147483721"/>
          </pc:sldLayoutMkLst>
        </pc:sldLayoutChg>
        <pc:sldLayoutChg chg="del">
          <pc:chgData name="Jennifer Estrellado" userId="967fdc444e55e6da" providerId="LiveId" clId="{C3C0CE01-5BC8-C34B-8718-C7A6074EDAE5}" dt="2023-07-04T18:43:34.343" v="88" actId="2696"/>
          <pc:sldLayoutMkLst>
            <pc:docMk/>
            <pc:sldMasterMk cId="0" sldId="2147483702"/>
            <pc:sldLayoutMk cId="3638294593" sldId="2147483722"/>
          </pc:sldLayoutMkLst>
        </pc:sldLayoutChg>
        <pc:sldLayoutChg chg="del">
          <pc:chgData name="Jennifer Estrellado" userId="967fdc444e55e6da" providerId="LiveId" clId="{C3C0CE01-5BC8-C34B-8718-C7A6074EDAE5}" dt="2023-07-04T18:43:34.343" v="89" actId="2696"/>
          <pc:sldLayoutMkLst>
            <pc:docMk/>
            <pc:sldMasterMk cId="0" sldId="2147483702"/>
            <pc:sldLayoutMk cId="2438017419" sldId="2147483723"/>
          </pc:sldLayoutMkLst>
        </pc:sldLayoutChg>
        <pc:sldLayoutChg chg="del">
          <pc:chgData name="Jennifer Estrellado" userId="967fdc444e55e6da" providerId="LiveId" clId="{C3C0CE01-5BC8-C34B-8718-C7A6074EDAE5}" dt="2023-07-04T18:43:34.344" v="90" actId="2696"/>
          <pc:sldLayoutMkLst>
            <pc:docMk/>
            <pc:sldMasterMk cId="0" sldId="2147483702"/>
            <pc:sldLayoutMk cId="2746262844" sldId="2147483724"/>
          </pc:sldLayoutMkLst>
        </pc:sldLayoutChg>
        <pc:sldLayoutChg chg="del">
          <pc:chgData name="Jennifer Estrellado" userId="967fdc444e55e6da" providerId="LiveId" clId="{C3C0CE01-5BC8-C34B-8718-C7A6074EDAE5}" dt="2023-07-04T18:43:34.344" v="91" actId="2696"/>
          <pc:sldLayoutMkLst>
            <pc:docMk/>
            <pc:sldMasterMk cId="0" sldId="2147483702"/>
            <pc:sldLayoutMk cId="1876437241" sldId="2147483725"/>
          </pc:sldLayoutMkLst>
        </pc:sldLayoutChg>
        <pc:sldLayoutChg chg="del">
          <pc:chgData name="Jennifer Estrellado" userId="967fdc444e55e6da" providerId="LiveId" clId="{C3C0CE01-5BC8-C34B-8718-C7A6074EDAE5}" dt="2023-07-04T18:43:34.345" v="92" actId="2696"/>
          <pc:sldLayoutMkLst>
            <pc:docMk/>
            <pc:sldMasterMk cId="0" sldId="2147483702"/>
            <pc:sldLayoutMk cId="1429809341" sldId="2147483726"/>
          </pc:sldLayoutMkLst>
        </pc:sldLayoutChg>
        <pc:sldLayoutChg chg="del">
          <pc:chgData name="Jennifer Estrellado" userId="967fdc444e55e6da" providerId="LiveId" clId="{C3C0CE01-5BC8-C34B-8718-C7A6074EDAE5}" dt="2023-07-04T18:43:34.346" v="93" actId="2696"/>
          <pc:sldLayoutMkLst>
            <pc:docMk/>
            <pc:sldMasterMk cId="0" sldId="2147483702"/>
            <pc:sldLayoutMk cId="2416504444" sldId="2147483727"/>
          </pc:sldLayoutMkLst>
        </pc:sldLayoutChg>
        <pc:sldLayoutChg chg="del">
          <pc:chgData name="Jennifer Estrellado" userId="967fdc444e55e6da" providerId="LiveId" clId="{C3C0CE01-5BC8-C34B-8718-C7A6074EDAE5}" dt="2023-07-04T18:43:34.346" v="94" actId="2696"/>
          <pc:sldLayoutMkLst>
            <pc:docMk/>
            <pc:sldMasterMk cId="0" sldId="2147483702"/>
            <pc:sldLayoutMk cId="3540502030" sldId="2147483728"/>
          </pc:sldLayoutMkLst>
        </pc:sldLayoutChg>
        <pc:sldLayoutChg chg="del">
          <pc:chgData name="Jennifer Estrellado" userId="967fdc444e55e6da" providerId="LiveId" clId="{C3C0CE01-5BC8-C34B-8718-C7A6074EDAE5}" dt="2023-07-04T18:43:34.347" v="95" actId="2696"/>
          <pc:sldLayoutMkLst>
            <pc:docMk/>
            <pc:sldMasterMk cId="0" sldId="2147483702"/>
            <pc:sldLayoutMk cId="2479360908" sldId="2147483729"/>
          </pc:sldLayoutMkLst>
        </pc:sldLayoutChg>
        <pc:sldLayoutChg chg="del">
          <pc:chgData name="Jennifer Estrellado" userId="967fdc444e55e6da" providerId="LiveId" clId="{C3C0CE01-5BC8-C34B-8718-C7A6074EDAE5}" dt="2023-07-04T18:43:34.347" v="96" actId="2696"/>
          <pc:sldLayoutMkLst>
            <pc:docMk/>
            <pc:sldMasterMk cId="0" sldId="2147483702"/>
            <pc:sldLayoutMk cId="591321455" sldId="2147483730"/>
          </pc:sldLayoutMkLst>
        </pc:sldLayoutChg>
        <pc:sldLayoutChg chg="del">
          <pc:chgData name="Jennifer Estrellado" userId="967fdc444e55e6da" providerId="LiveId" clId="{C3C0CE01-5BC8-C34B-8718-C7A6074EDAE5}" dt="2023-07-04T18:43:34.348" v="97" actId="2696"/>
          <pc:sldLayoutMkLst>
            <pc:docMk/>
            <pc:sldMasterMk cId="0" sldId="2147483702"/>
            <pc:sldLayoutMk cId="2790047230" sldId="2147483731"/>
          </pc:sldLayoutMkLst>
        </pc:sldLayoutChg>
        <pc:sldLayoutChg chg="del">
          <pc:chgData name="Jennifer Estrellado" userId="967fdc444e55e6da" providerId="LiveId" clId="{C3C0CE01-5BC8-C34B-8718-C7A6074EDAE5}" dt="2023-07-04T18:43:34.348" v="98" actId="2696"/>
          <pc:sldLayoutMkLst>
            <pc:docMk/>
            <pc:sldMasterMk cId="0" sldId="2147483702"/>
            <pc:sldLayoutMk cId="663616008" sldId="2147483732"/>
          </pc:sldLayoutMkLst>
        </pc:sldLayoutChg>
        <pc:sldLayoutChg chg="del">
          <pc:chgData name="Jennifer Estrellado" userId="967fdc444e55e6da" providerId="LiveId" clId="{C3C0CE01-5BC8-C34B-8718-C7A6074EDAE5}" dt="2023-07-04T18:43:34.349" v="99" actId="2696"/>
          <pc:sldLayoutMkLst>
            <pc:docMk/>
            <pc:sldMasterMk cId="0" sldId="2147483702"/>
            <pc:sldLayoutMk cId="0" sldId="2147483733"/>
          </pc:sldLayoutMkLst>
        </pc:sldLayoutChg>
        <pc:sldLayoutChg chg="del">
          <pc:chgData name="Jennifer Estrellado" userId="967fdc444e55e6da" providerId="LiveId" clId="{C3C0CE01-5BC8-C34B-8718-C7A6074EDAE5}" dt="2023-07-04T18:43:34.349" v="100" actId="2696"/>
          <pc:sldLayoutMkLst>
            <pc:docMk/>
            <pc:sldMasterMk cId="0" sldId="2147483702"/>
            <pc:sldLayoutMk cId="0" sldId="2147483734"/>
          </pc:sldLayoutMkLst>
        </pc:sldLayoutChg>
        <pc:sldLayoutChg chg="del">
          <pc:chgData name="Jennifer Estrellado" userId="967fdc444e55e6da" providerId="LiveId" clId="{C3C0CE01-5BC8-C34B-8718-C7A6074EDAE5}" dt="2023-07-04T18:43:34.351" v="101" actId="2696"/>
          <pc:sldLayoutMkLst>
            <pc:docMk/>
            <pc:sldMasterMk cId="0" sldId="2147483702"/>
            <pc:sldLayoutMk cId="3962062781" sldId="2147483735"/>
          </pc:sldLayoutMkLst>
        </pc:sldLayoutChg>
        <pc:sldLayoutChg chg="del">
          <pc:chgData name="Jennifer Estrellado" userId="967fdc444e55e6da" providerId="LiveId" clId="{C3C0CE01-5BC8-C34B-8718-C7A6074EDAE5}" dt="2023-07-04T18:43:34.351" v="102" actId="2696"/>
          <pc:sldLayoutMkLst>
            <pc:docMk/>
            <pc:sldMasterMk cId="0" sldId="2147483702"/>
            <pc:sldLayoutMk cId="2346247932" sldId="2147483736"/>
          </pc:sldLayoutMkLst>
        </pc:sldLayoutChg>
        <pc:sldLayoutChg chg="del">
          <pc:chgData name="Jennifer Estrellado" userId="967fdc444e55e6da" providerId="LiveId" clId="{C3C0CE01-5BC8-C34B-8718-C7A6074EDAE5}" dt="2023-07-04T18:43:34.352" v="103" actId="2696"/>
          <pc:sldLayoutMkLst>
            <pc:docMk/>
            <pc:sldMasterMk cId="0" sldId="2147483702"/>
            <pc:sldLayoutMk cId="1887053137" sldId="2147483737"/>
          </pc:sldLayoutMkLst>
        </pc:sldLayoutChg>
        <pc:sldLayoutChg chg="del">
          <pc:chgData name="Jennifer Estrellado" userId="967fdc444e55e6da" providerId="LiveId" clId="{C3C0CE01-5BC8-C34B-8718-C7A6074EDAE5}" dt="2023-07-04T18:43:34.352" v="104" actId="2696"/>
          <pc:sldLayoutMkLst>
            <pc:docMk/>
            <pc:sldMasterMk cId="0" sldId="2147483702"/>
            <pc:sldLayoutMk cId="3620945987" sldId="2147483738"/>
          </pc:sldLayoutMkLst>
        </pc:sldLayoutChg>
        <pc:sldLayoutChg chg="del">
          <pc:chgData name="Jennifer Estrellado" userId="967fdc444e55e6da" providerId="LiveId" clId="{C3C0CE01-5BC8-C34B-8718-C7A6074EDAE5}" dt="2023-07-04T18:43:34.353" v="105" actId="2696"/>
          <pc:sldLayoutMkLst>
            <pc:docMk/>
            <pc:sldMasterMk cId="0" sldId="2147483702"/>
            <pc:sldLayoutMk cId="0" sldId="2147483739"/>
          </pc:sldLayoutMkLst>
        </pc:sldLayoutChg>
      </pc:sldMasterChg>
    </pc:docChg>
  </pc:docChgLst>
  <pc:docChgLst>
    <pc:chgData name="Jennifer Estrellado" userId="S::jennifer.estrellado_gmail.com#ext#@americanpharmacists.onmicrosoft.com::96431221-09f0-4804-91a3-5f10e47fc167" providerId="AD" clId="Web-{815A60A6-CE68-B5C0-DAF7-1C3DA1C844EE}"/>
    <pc:docChg chg="modSld">
      <pc:chgData name="Jennifer Estrellado" userId="S::jennifer.estrellado_gmail.com#ext#@americanpharmacists.onmicrosoft.com::96431221-09f0-4804-91a3-5f10e47fc167" providerId="AD" clId="Web-{815A60A6-CE68-B5C0-DAF7-1C3DA1C844EE}" dt="2023-07-11T17:04:19.186" v="1" actId="20577"/>
      <pc:docMkLst>
        <pc:docMk/>
      </pc:docMkLst>
      <pc:sldChg chg="modSp">
        <pc:chgData name="Jennifer Estrellado" userId="S::jennifer.estrellado_gmail.com#ext#@americanpharmacists.onmicrosoft.com::96431221-09f0-4804-91a3-5f10e47fc167" providerId="AD" clId="Web-{815A60A6-CE68-B5C0-DAF7-1C3DA1C844EE}" dt="2023-07-11T17:04:19.186" v="1" actId="20577"/>
        <pc:sldMkLst>
          <pc:docMk/>
          <pc:sldMk cId="913337438" sldId="292"/>
        </pc:sldMkLst>
        <pc:graphicFrameChg chg="modGraphic">
          <ac:chgData name="Jennifer Estrellado" userId="S::jennifer.estrellado_gmail.com#ext#@americanpharmacists.onmicrosoft.com::96431221-09f0-4804-91a3-5f10e47fc167" providerId="AD" clId="Web-{815A60A6-CE68-B5C0-DAF7-1C3DA1C844EE}" dt="2023-07-11T17:04:19.186" v="1" actId="20577"/>
          <ac:graphicFrameMkLst>
            <pc:docMk/>
            <pc:sldMk cId="913337438" sldId="292"/>
            <ac:graphicFrameMk id="7" creationId="{22212650-975D-F356-1C6E-1A86D79C66E3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3B9CE-0BF7-E14F-9006-CC71E45BC3D9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81CD9A-0C65-A14A-9EB8-93B5967E6D41}">
      <dgm:prSet/>
      <dgm:spPr/>
      <dgm:t>
        <a:bodyPr/>
        <a:lstStyle/>
        <a:p>
          <a:r>
            <a:rPr lang="en-US" b="0" i="0" dirty="0"/>
            <a:t>National Level</a:t>
          </a:r>
          <a:endParaRPr lang="en-US" dirty="0"/>
        </a:p>
      </dgm:t>
    </dgm:pt>
    <dgm:pt modelId="{03EB32F3-CE77-B744-AEBC-31E55FD3345C}" type="parTrans" cxnId="{1941202B-62DA-8341-A3C7-2231AC81FD2D}">
      <dgm:prSet/>
      <dgm:spPr/>
      <dgm:t>
        <a:bodyPr/>
        <a:lstStyle/>
        <a:p>
          <a:endParaRPr lang="en-US"/>
        </a:p>
      </dgm:t>
    </dgm:pt>
    <dgm:pt modelId="{D8206507-EF83-7D4E-8CD7-77F38773D487}" type="sibTrans" cxnId="{1941202B-62DA-8341-A3C7-2231AC81FD2D}">
      <dgm:prSet/>
      <dgm:spPr/>
      <dgm:t>
        <a:bodyPr/>
        <a:lstStyle/>
        <a:p>
          <a:endParaRPr lang="en-US"/>
        </a:p>
      </dgm:t>
    </dgm:pt>
    <dgm:pt modelId="{6C2F0EDA-0616-FB49-9771-2DD469109F4B}">
      <dgm:prSet/>
      <dgm:spPr/>
      <dgm:t>
        <a:bodyPr/>
        <a:lstStyle/>
        <a:p>
          <a:r>
            <a:rPr lang="en-US" dirty="0"/>
            <a:t>The chosen representative will schedule an appointment to compete on the national level. </a:t>
          </a:r>
        </a:p>
      </dgm:t>
    </dgm:pt>
    <dgm:pt modelId="{BAA5BBE0-1D00-9347-A971-34108D9D639E}" type="parTrans" cxnId="{D649AAD3-AC33-0F4E-95A2-18A4C4250A25}">
      <dgm:prSet/>
      <dgm:spPr/>
      <dgm:t>
        <a:bodyPr/>
        <a:lstStyle/>
        <a:p>
          <a:endParaRPr lang="en-US"/>
        </a:p>
      </dgm:t>
    </dgm:pt>
    <dgm:pt modelId="{5961274C-F76F-FF44-A22C-C43771538FA7}" type="sibTrans" cxnId="{D649AAD3-AC33-0F4E-95A2-18A4C4250A25}">
      <dgm:prSet/>
      <dgm:spPr/>
      <dgm:t>
        <a:bodyPr/>
        <a:lstStyle/>
        <a:p>
          <a:endParaRPr lang="en-US"/>
        </a:p>
      </dgm:t>
    </dgm:pt>
    <dgm:pt modelId="{F0326E20-6DD4-DA4B-8C06-D7B83A6F4AB4}">
      <dgm:prSet/>
      <dgm:spPr/>
      <dgm:t>
        <a:bodyPr/>
        <a:lstStyle/>
        <a:p>
          <a:r>
            <a:rPr lang="en-US" dirty="0"/>
            <a:t>Local Level</a:t>
          </a:r>
        </a:p>
      </dgm:t>
    </dgm:pt>
    <dgm:pt modelId="{14323A20-8E91-7F47-A9C5-A4160E98CE7D}" type="parTrans" cxnId="{66B7140E-18ED-E842-89C9-E1E9990698BC}">
      <dgm:prSet/>
      <dgm:spPr/>
      <dgm:t>
        <a:bodyPr/>
        <a:lstStyle/>
        <a:p>
          <a:endParaRPr lang="en-US"/>
        </a:p>
      </dgm:t>
    </dgm:pt>
    <dgm:pt modelId="{E860D1DE-02D4-8C4C-971B-38F9B9A4C2E9}" type="sibTrans" cxnId="{66B7140E-18ED-E842-89C9-E1E9990698BC}">
      <dgm:prSet/>
      <dgm:spPr/>
      <dgm:t>
        <a:bodyPr/>
        <a:lstStyle/>
        <a:p>
          <a:endParaRPr lang="en-US"/>
        </a:p>
      </dgm:t>
    </dgm:pt>
    <dgm:pt modelId="{61B004CF-396B-CD41-857E-60AA66918EC1}">
      <dgm:prSet/>
      <dgm:spPr/>
      <dgm:t>
        <a:bodyPr/>
        <a:lstStyle/>
        <a:p>
          <a:r>
            <a:rPr lang="en-US" dirty="0"/>
            <a:t>Students compete to be the national representative from their school or college of pharmacy.</a:t>
          </a:r>
        </a:p>
      </dgm:t>
    </dgm:pt>
    <dgm:pt modelId="{570D9D7D-DE0A-B14B-B731-E71B890E31E5}" type="parTrans" cxnId="{425360F2-A63D-3C47-BB12-63B068ED9E38}">
      <dgm:prSet/>
      <dgm:spPr/>
      <dgm:t>
        <a:bodyPr/>
        <a:lstStyle/>
        <a:p>
          <a:endParaRPr lang="en-US"/>
        </a:p>
      </dgm:t>
    </dgm:pt>
    <dgm:pt modelId="{DF73EE2D-27EA-0D4C-B790-5EF7BC30DD20}" type="sibTrans" cxnId="{425360F2-A63D-3C47-BB12-63B068ED9E38}">
      <dgm:prSet/>
      <dgm:spPr/>
      <dgm:t>
        <a:bodyPr/>
        <a:lstStyle/>
        <a:p>
          <a:endParaRPr lang="en-US"/>
        </a:p>
      </dgm:t>
    </dgm:pt>
    <dgm:pt modelId="{23FC3DB6-713E-D44E-A218-94ECC8FC3125}">
      <dgm:prSet/>
      <dgm:spPr/>
      <dgm:t>
        <a:bodyPr/>
        <a:lstStyle/>
        <a:p>
          <a:r>
            <a:rPr lang="en-US" dirty="0"/>
            <a:t>Top ten highest scoring participants will receive an award, compliments of </a:t>
          </a:r>
          <a:r>
            <a:rPr lang="en-US" dirty="0" err="1"/>
            <a:t>APhA</a:t>
          </a:r>
          <a:r>
            <a:rPr lang="en-US" dirty="0"/>
            <a:t>-ASP. </a:t>
          </a:r>
        </a:p>
      </dgm:t>
    </dgm:pt>
    <dgm:pt modelId="{151F8ED9-01F7-DA4F-93C1-F790D61D7119}" type="parTrans" cxnId="{342A68D4-2124-EF4D-AED1-A7D029677A0E}">
      <dgm:prSet/>
      <dgm:spPr/>
      <dgm:t>
        <a:bodyPr/>
        <a:lstStyle/>
        <a:p>
          <a:endParaRPr lang="en-US"/>
        </a:p>
      </dgm:t>
    </dgm:pt>
    <dgm:pt modelId="{CDC82C29-1F5E-F24F-A8F0-B769A9E26795}" type="sibTrans" cxnId="{342A68D4-2124-EF4D-AED1-A7D029677A0E}">
      <dgm:prSet/>
      <dgm:spPr/>
      <dgm:t>
        <a:bodyPr/>
        <a:lstStyle/>
        <a:p>
          <a:endParaRPr lang="en-US"/>
        </a:p>
      </dgm:t>
    </dgm:pt>
    <dgm:pt modelId="{DBEA5C59-0D4E-9944-81BE-6E294532B6C2}">
      <dgm:prSet/>
      <dgm:spPr/>
      <dgm:t>
        <a:bodyPr/>
        <a:lstStyle/>
        <a:p>
          <a:r>
            <a:rPr lang="en-US" dirty="0"/>
            <a:t>The winner will receive $1,000, a plaque, and are invited as a judge for the following year. First Runner-up will receive $500 and the Second Runner-up will receive $250. The remaining 7 finalists will receive $250. </a:t>
          </a:r>
        </a:p>
      </dgm:t>
    </dgm:pt>
    <dgm:pt modelId="{81692B00-3D9D-294B-9442-23E15430264B}" type="parTrans" cxnId="{3D72408D-3579-8243-A6F2-35ABFB381CBF}">
      <dgm:prSet/>
      <dgm:spPr/>
      <dgm:t>
        <a:bodyPr/>
        <a:lstStyle/>
        <a:p>
          <a:endParaRPr lang="en-US"/>
        </a:p>
      </dgm:t>
    </dgm:pt>
    <dgm:pt modelId="{F08A9FE0-9166-0843-8CB6-AAB03ACE1785}" type="sibTrans" cxnId="{3D72408D-3579-8243-A6F2-35ABFB381CBF}">
      <dgm:prSet/>
      <dgm:spPr/>
      <dgm:t>
        <a:bodyPr/>
        <a:lstStyle/>
        <a:p>
          <a:endParaRPr lang="en-US"/>
        </a:p>
      </dgm:t>
    </dgm:pt>
    <dgm:pt modelId="{09B0477B-3430-9E45-9196-0E1E953ADD8B}" type="pres">
      <dgm:prSet presAssocID="{1AA3B9CE-0BF7-E14F-9006-CC71E45BC3D9}" presName="linearFlow" presStyleCnt="0">
        <dgm:presLayoutVars>
          <dgm:dir/>
          <dgm:animLvl val="lvl"/>
          <dgm:resizeHandles val="exact"/>
        </dgm:presLayoutVars>
      </dgm:prSet>
      <dgm:spPr/>
    </dgm:pt>
    <dgm:pt modelId="{B734EE6A-A2A2-EC45-BDA2-37D47B07E240}" type="pres">
      <dgm:prSet presAssocID="{F0326E20-6DD4-DA4B-8C06-D7B83A6F4AB4}" presName="composite" presStyleCnt="0"/>
      <dgm:spPr/>
    </dgm:pt>
    <dgm:pt modelId="{CAAB6865-0345-C645-B0E5-F9CA4C482A34}" type="pres">
      <dgm:prSet presAssocID="{F0326E20-6DD4-DA4B-8C06-D7B83A6F4AB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8CB937A6-92FB-7E49-81CB-746BC520C6F4}" type="pres">
      <dgm:prSet presAssocID="{F0326E20-6DD4-DA4B-8C06-D7B83A6F4AB4}" presName="descendantText" presStyleLbl="alignAcc1" presStyleIdx="0" presStyleCnt="2">
        <dgm:presLayoutVars>
          <dgm:bulletEnabled val="1"/>
        </dgm:presLayoutVars>
      </dgm:prSet>
      <dgm:spPr/>
    </dgm:pt>
    <dgm:pt modelId="{0505993C-6D88-6B40-A9FC-694D648E9762}" type="pres">
      <dgm:prSet presAssocID="{E860D1DE-02D4-8C4C-971B-38F9B9A4C2E9}" presName="sp" presStyleCnt="0"/>
      <dgm:spPr/>
    </dgm:pt>
    <dgm:pt modelId="{DADA9C1E-E08F-AD49-B10F-C4844946337E}" type="pres">
      <dgm:prSet presAssocID="{9081CD9A-0C65-A14A-9EB8-93B5967E6D41}" presName="composite" presStyleCnt="0"/>
      <dgm:spPr/>
    </dgm:pt>
    <dgm:pt modelId="{4F989515-EFD9-0F44-AA05-46402B1E29A1}" type="pres">
      <dgm:prSet presAssocID="{9081CD9A-0C65-A14A-9EB8-93B5967E6D4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5BDAA09C-62F4-9642-B834-6BBBCC7E20ED}" type="pres">
      <dgm:prSet presAssocID="{9081CD9A-0C65-A14A-9EB8-93B5967E6D4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66B7140E-18ED-E842-89C9-E1E9990698BC}" srcId="{1AA3B9CE-0BF7-E14F-9006-CC71E45BC3D9}" destId="{F0326E20-6DD4-DA4B-8C06-D7B83A6F4AB4}" srcOrd="0" destOrd="0" parTransId="{14323A20-8E91-7F47-A9C5-A4160E98CE7D}" sibTransId="{E860D1DE-02D4-8C4C-971B-38F9B9A4C2E9}"/>
    <dgm:cxn modelId="{3410921D-46C4-924A-9051-8FAD2579D13C}" type="presOf" srcId="{23FC3DB6-713E-D44E-A218-94ECC8FC3125}" destId="{8CB937A6-92FB-7E49-81CB-746BC520C6F4}" srcOrd="0" destOrd="1" presId="urn:microsoft.com/office/officeart/2005/8/layout/chevron2"/>
    <dgm:cxn modelId="{1941202B-62DA-8341-A3C7-2231AC81FD2D}" srcId="{1AA3B9CE-0BF7-E14F-9006-CC71E45BC3D9}" destId="{9081CD9A-0C65-A14A-9EB8-93B5967E6D41}" srcOrd="1" destOrd="0" parTransId="{03EB32F3-CE77-B744-AEBC-31E55FD3345C}" sibTransId="{D8206507-EF83-7D4E-8CD7-77F38773D487}"/>
    <dgm:cxn modelId="{6ECD4C5E-4DF3-7F4C-A54D-9C027DFBE485}" type="presOf" srcId="{9081CD9A-0C65-A14A-9EB8-93B5967E6D41}" destId="{4F989515-EFD9-0F44-AA05-46402B1E29A1}" srcOrd="0" destOrd="0" presId="urn:microsoft.com/office/officeart/2005/8/layout/chevron2"/>
    <dgm:cxn modelId="{DEAE9954-5BB4-0F4E-9720-4EA669AFDF59}" type="presOf" srcId="{DBEA5C59-0D4E-9944-81BE-6E294532B6C2}" destId="{5BDAA09C-62F4-9642-B834-6BBBCC7E20ED}" srcOrd="0" destOrd="1" presId="urn:microsoft.com/office/officeart/2005/8/layout/chevron2"/>
    <dgm:cxn modelId="{3D72408D-3579-8243-A6F2-35ABFB381CBF}" srcId="{9081CD9A-0C65-A14A-9EB8-93B5967E6D41}" destId="{DBEA5C59-0D4E-9944-81BE-6E294532B6C2}" srcOrd="1" destOrd="0" parTransId="{81692B00-3D9D-294B-9442-23E15430264B}" sibTransId="{F08A9FE0-9166-0843-8CB6-AAB03ACE1785}"/>
    <dgm:cxn modelId="{D649AAD3-AC33-0F4E-95A2-18A4C4250A25}" srcId="{9081CD9A-0C65-A14A-9EB8-93B5967E6D41}" destId="{6C2F0EDA-0616-FB49-9771-2DD469109F4B}" srcOrd="0" destOrd="0" parTransId="{BAA5BBE0-1D00-9347-A971-34108D9D639E}" sibTransId="{5961274C-F76F-FF44-A22C-C43771538FA7}"/>
    <dgm:cxn modelId="{342A68D4-2124-EF4D-AED1-A7D029677A0E}" srcId="{F0326E20-6DD4-DA4B-8C06-D7B83A6F4AB4}" destId="{23FC3DB6-713E-D44E-A218-94ECC8FC3125}" srcOrd="1" destOrd="0" parTransId="{151F8ED9-01F7-DA4F-93C1-F790D61D7119}" sibTransId="{CDC82C29-1F5E-F24F-A8F0-B769A9E26795}"/>
    <dgm:cxn modelId="{E7893BE5-ABCF-9441-83AF-9D14A58E1A15}" type="presOf" srcId="{6C2F0EDA-0616-FB49-9771-2DD469109F4B}" destId="{5BDAA09C-62F4-9642-B834-6BBBCC7E20ED}" srcOrd="0" destOrd="0" presId="urn:microsoft.com/office/officeart/2005/8/layout/chevron2"/>
    <dgm:cxn modelId="{091CD4F1-C976-5A46-A8FA-22230F491758}" type="presOf" srcId="{61B004CF-396B-CD41-857E-60AA66918EC1}" destId="{8CB937A6-92FB-7E49-81CB-746BC520C6F4}" srcOrd="0" destOrd="0" presId="urn:microsoft.com/office/officeart/2005/8/layout/chevron2"/>
    <dgm:cxn modelId="{425360F2-A63D-3C47-BB12-63B068ED9E38}" srcId="{F0326E20-6DD4-DA4B-8C06-D7B83A6F4AB4}" destId="{61B004CF-396B-CD41-857E-60AA66918EC1}" srcOrd="0" destOrd="0" parTransId="{570D9D7D-DE0A-B14B-B731-E71B890E31E5}" sibTransId="{DF73EE2D-27EA-0D4C-B790-5EF7BC30DD20}"/>
    <dgm:cxn modelId="{2C0C47FC-C6EB-294A-92FA-741E3A0679C9}" type="presOf" srcId="{1AA3B9CE-0BF7-E14F-9006-CC71E45BC3D9}" destId="{09B0477B-3430-9E45-9196-0E1E953ADD8B}" srcOrd="0" destOrd="0" presId="urn:microsoft.com/office/officeart/2005/8/layout/chevron2"/>
    <dgm:cxn modelId="{045DBAFC-B480-924B-BBAA-8681A7AE39E6}" type="presOf" srcId="{F0326E20-6DD4-DA4B-8C06-D7B83A6F4AB4}" destId="{CAAB6865-0345-C645-B0E5-F9CA4C482A34}" srcOrd="0" destOrd="0" presId="urn:microsoft.com/office/officeart/2005/8/layout/chevron2"/>
    <dgm:cxn modelId="{72E54B96-402C-834E-A5C6-756635558D3E}" type="presParOf" srcId="{09B0477B-3430-9E45-9196-0E1E953ADD8B}" destId="{B734EE6A-A2A2-EC45-BDA2-37D47B07E240}" srcOrd="0" destOrd="0" presId="urn:microsoft.com/office/officeart/2005/8/layout/chevron2"/>
    <dgm:cxn modelId="{13CEECC9-422F-7F4D-A614-319377A052F5}" type="presParOf" srcId="{B734EE6A-A2A2-EC45-BDA2-37D47B07E240}" destId="{CAAB6865-0345-C645-B0E5-F9CA4C482A34}" srcOrd="0" destOrd="0" presId="urn:microsoft.com/office/officeart/2005/8/layout/chevron2"/>
    <dgm:cxn modelId="{61B0EF05-C20C-014D-A9E3-F62E1F3C5C73}" type="presParOf" srcId="{B734EE6A-A2A2-EC45-BDA2-37D47B07E240}" destId="{8CB937A6-92FB-7E49-81CB-746BC520C6F4}" srcOrd="1" destOrd="0" presId="urn:microsoft.com/office/officeart/2005/8/layout/chevron2"/>
    <dgm:cxn modelId="{71481158-F9FD-5947-AA2D-FFA0C72AFD0D}" type="presParOf" srcId="{09B0477B-3430-9E45-9196-0E1E953ADD8B}" destId="{0505993C-6D88-6B40-A9FC-694D648E9762}" srcOrd="1" destOrd="0" presId="urn:microsoft.com/office/officeart/2005/8/layout/chevron2"/>
    <dgm:cxn modelId="{DB637DA7-E696-8548-9335-63824097AF95}" type="presParOf" srcId="{09B0477B-3430-9E45-9196-0E1E953ADD8B}" destId="{DADA9C1E-E08F-AD49-B10F-C4844946337E}" srcOrd="2" destOrd="0" presId="urn:microsoft.com/office/officeart/2005/8/layout/chevron2"/>
    <dgm:cxn modelId="{40AC2E73-997B-8847-9E17-BAB73BAF6F6E}" type="presParOf" srcId="{DADA9C1E-E08F-AD49-B10F-C4844946337E}" destId="{4F989515-EFD9-0F44-AA05-46402B1E29A1}" srcOrd="0" destOrd="0" presId="urn:microsoft.com/office/officeart/2005/8/layout/chevron2"/>
    <dgm:cxn modelId="{4822593E-2F3C-144D-B95E-4B6D02CBD4C0}" type="presParOf" srcId="{DADA9C1E-E08F-AD49-B10F-C4844946337E}" destId="{5BDAA09C-62F4-9642-B834-6BBBCC7E20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98337-6891-D74E-985A-E8A1027A1C92}" type="doc">
      <dgm:prSet loTypeId="urn:microsoft.com/office/officeart/2005/8/layout/lProcess3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4685D8-A3DA-3940-8756-6A97ABAC8358}">
      <dgm:prSet phldrT="[Text]"/>
      <dgm:spPr/>
      <dgm:t>
        <a:bodyPr/>
        <a:lstStyle/>
        <a:p>
          <a:r>
            <a:rPr lang="en-US" dirty="0"/>
            <a:t>First 5 minutes</a:t>
          </a:r>
        </a:p>
      </dgm:t>
    </dgm:pt>
    <dgm:pt modelId="{B140C2BF-38EB-F14A-AA70-B5ABB42E2F4E}" type="parTrans" cxnId="{1BD7E4DA-765A-BA40-A5F1-B7A06166FFB0}">
      <dgm:prSet/>
      <dgm:spPr/>
      <dgm:t>
        <a:bodyPr/>
        <a:lstStyle/>
        <a:p>
          <a:endParaRPr lang="en-US"/>
        </a:p>
      </dgm:t>
    </dgm:pt>
    <dgm:pt modelId="{083578F1-52F5-ED43-B7F0-20E3830EBB8E}" type="sibTrans" cxnId="{1BD7E4DA-765A-BA40-A5F1-B7A06166FFB0}">
      <dgm:prSet/>
      <dgm:spPr/>
      <dgm:t>
        <a:bodyPr/>
        <a:lstStyle/>
        <a:p>
          <a:endParaRPr lang="en-US"/>
        </a:p>
      </dgm:t>
    </dgm:pt>
    <dgm:pt modelId="{075159AE-AFC8-B344-A098-692127E41D3F}">
      <dgm:prSet phldrT="[Text]"/>
      <dgm:spPr/>
      <dgm:t>
        <a:bodyPr/>
        <a:lstStyle/>
        <a:p>
          <a:r>
            <a:rPr lang="en-US" dirty="0"/>
            <a:t>Given instructions and rules</a:t>
          </a:r>
        </a:p>
      </dgm:t>
    </dgm:pt>
    <dgm:pt modelId="{8A8F8F43-8EF8-5740-B859-71C9BC32FE30}" type="parTrans" cxnId="{2235FB70-EB17-2E4B-B792-F8E8B74746A4}">
      <dgm:prSet/>
      <dgm:spPr/>
      <dgm:t>
        <a:bodyPr/>
        <a:lstStyle/>
        <a:p>
          <a:endParaRPr lang="en-US"/>
        </a:p>
      </dgm:t>
    </dgm:pt>
    <dgm:pt modelId="{0EC22A36-3708-B147-83A7-9B58CD7B9CD7}" type="sibTrans" cxnId="{2235FB70-EB17-2E4B-B792-F8E8B74746A4}">
      <dgm:prSet/>
      <dgm:spPr/>
      <dgm:t>
        <a:bodyPr/>
        <a:lstStyle/>
        <a:p>
          <a:endParaRPr lang="en-US"/>
        </a:p>
      </dgm:t>
    </dgm:pt>
    <dgm:pt modelId="{63F094D3-85F0-7641-AD7B-9ED2281C36AD}">
      <dgm:prSet phldrT="[Text]"/>
      <dgm:spPr/>
      <dgm:t>
        <a:bodyPr/>
        <a:lstStyle/>
        <a:p>
          <a:r>
            <a:rPr lang="en-US" dirty="0"/>
            <a:t>Second 5 minutes</a:t>
          </a:r>
        </a:p>
      </dgm:t>
    </dgm:pt>
    <dgm:pt modelId="{B7735DF4-F736-BA4D-A2B2-E46F27D8AFE0}" type="parTrans" cxnId="{310915D0-5259-C646-9AF9-5FC1ED3B2FD4}">
      <dgm:prSet/>
      <dgm:spPr/>
      <dgm:t>
        <a:bodyPr/>
        <a:lstStyle/>
        <a:p>
          <a:endParaRPr lang="en-US"/>
        </a:p>
      </dgm:t>
    </dgm:pt>
    <dgm:pt modelId="{648FD048-2710-AF4B-9BF2-CC21E58CAA50}" type="sibTrans" cxnId="{310915D0-5259-C646-9AF9-5FC1ED3B2FD4}">
      <dgm:prSet/>
      <dgm:spPr/>
      <dgm:t>
        <a:bodyPr/>
        <a:lstStyle/>
        <a:p>
          <a:endParaRPr lang="en-US"/>
        </a:p>
      </dgm:t>
    </dgm:pt>
    <dgm:pt modelId="{BF85F31A-573A-4744-A4F4-DA5688E6CC1F}">
      <dgm:prSet phldrT="[Text]"/>
      <dgm:spPr/>
      <dgm:t>
        <a:bodyPr/>
        <a:lstStyle/>
        <a:p>
          <a:r>
            <a:rPr lang="en-US" dirty="0"/>
            <a:t>Given patient profile</a:t>
          </a:r>
        </a:p>
      </dgm:t>
    </dgm:pt>
    <dgm:pt modelId="{45C77B09-CAC4-3845-BC26-44BDEF044AD0}" type="parTrans" cxnId="{79D621AD-9B86-8542-97D8-FA26CCEDB101}">
      <dgm:prSet/>
      <dgm:spPr/>
      <dgm:t>
        <a:bodyPr/>
        <a:lstStyle/>
        <a:p>
          <a:endParaRPr lang="en-US"/>
        </a:p>
      </dgm:t>
    </dgm:pt>
    <dgm:pt modelId="{B8C16FBD-8416-3F46-A1B6-5873268D010A}" type="sibTrans" cxnId="{79D621AD-9B86-8542-97D8-FA26CCEDB101}">
      <dgm:prSet/>
      <dgm:spPr/>
      <dgm:t>
        <a:bodyPr/>
        <a:lstStyle/>
        <a:p>
          <a:endParaRPr lang="en-US"/>
        </a:p>
      </dgm:t>
    </dgm:pt>
    <dgm:pt modelId="{389E6D56-887B-8444-8B4F-3495901BD58F}">
      <dgm:prSet phldrT="[Text]"/>
      <dgm:spPr/>
      <dgm:t>
        <a:bodyPr/>
        <a:lstStyle/>
        <a:p>
          <a:r>
            <a:rPr lang="en-US" dirty="0"/>
            <a:t>Prepare counseling session using selected references</a:t>
          </a:r>
        </a:p>
      </dgm:t>
    </dgm:pt>
    <dgm:pt modelId="{0A51B3ED-4A83-764A-A9E0-43A0DA40DAE3}" type="parTrans" cxnId="{ED017923-3FF9-CB4F-8526-CE0785657242}">
      <dgm:prSet/>
      <dgm:spPr/>
      <dgm:t>
        <a:bodyPr/>
        <a:lstStyle/>
        <a:p>
          <a:endParaRPr lang="en-US"/>
        </a:p>
      </dgm:t>
    </dgm:pt>
    <dgm:pt modelId="{51B58034-6572-5E4B-8602-A74FC60D244D}" type="sibTrans" cxnId="{ED017923-3FF9-CB4F-8526-CE0785657242}">
      <dgm:prSet/>
      <dgm:spPr/>
      <dgm:t>
        <a:bodyPr/>
        <a:lstStyle/>
        <a:p>
          <a:endParaRPr lang="en-US"/>
        </a:p>
      </dgm:t>
    </dgm:pt>
    <dgm:pt modelId="{59D9F5AD-3FFF-0441-A11C-A894E7F1DECD}">
      <dgm:prSet phldrT="[Text]"/>
      <dgm:spPr/>
      <dgm:t>
        <a:bodyPr/>
        <a:lstStyle/>
        <a:p>
          <a:r>
            <a:rPr lang="en-US" dirty="0"/>
            <a:t>Third 5 minutes</a:t>
          </a:r>
        </a:p>
      </dgm:t>
    </dgm:pt>
    <dgm:pt modelId="{D94CE024-0587-D84C-81A9-FDA78C3000F9}" type="parTrans" cxnId="{ED1BF11C-35B0-3D4C-BB9A-A1E965CC5910}">
      <dgm:prSet/>
      <dgm:spPr/>
      <dgm:t>
        <a:bodyPr/>
        <a:lstStyle/>
        <a:p>
          <a:endParaRPr lang="en-US"/>
        </a:p>
      </dgm:t>
    </dgm:pt>
    <dgm:pt modelId="{36C79BD4-53CF-D041-AD47-774E9AD5B9F7}" type="sibTrans" cxnId="{ED1BF11C-35B0-3D4C-BB9A-A1E965CC5910}">
      <dgm:prSet/>
      <dgm:spPr/>
      <dgm:t>
        <a:bodyPr/>
        <a:lstStyle/>
        <a:p>
          <a:endParaRPr lang="en-US"/>
        </a:p>
      </dgm:t>
    </dgm:pt>
    <dgm:pt modelId="{2F5AF2CB-585E-4E45-8511-00DEBC8DDF1D}">
      <dgm:prSet phldrT="[Text]"/>
      <dgm:spPr/>
      <dgm:t>
        <a:bodyPr/>
        <a:lstStyle/>
        <a:p>
          <a:r>
            <a:rPr lang="en-US" dirty="0"/>
            <a:t>Counsel Patient</a:t>
          </a:r>
        </a:p>
      </dgm:t>
    </dgm:pt>
    <dgm:pt modelId="{2AD2B82D-429B-1440-AFD2-0CF07B663401}" type="parTrans" cxnId="{A6838B12-9F8A-6C45-B0EE-A13CF3387BE0}">
      <dgm:prSet/>
      <dgm:spPr/>
      <dgm:t>
        <a:bodyPr/>
        <a:lstStyle/>
        <a:p>
          <a:endParaRPr lang="en-US"/>
        </a:p>
      </dgm:t>
    </dgm:pt>
    <dgm:pt modelId="{2BEDA73B-05CD-EF4B-939F-C5EF0D51FFF6}" type="sibTrans" cxnId="{A6838B12-9F8A-6C45-B0EE-A13CF3387BE0}">
      <dgm:prSet/>
      <dgm:spPr/>
      <dgm:t>
        <a:bodyPr/>
        <a:lstStyle/>
        <a:p>
          <a:endParaRPr lang="en-US"/>
        </a:p>
      </dgm:t>
    </dgm:pt>
    <dgm:pt modelId="{6A12D45D-143D-6B46-95A5-9FE318C75969}" type="pres">
      <dgm:prSet presAssocID="{54B98337-6891-D74E-985A-E8A1027A1C92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8489C2E-6B4A-2C46-8BB2-D91B4A0476F2}" type="pres">
      <dgm:prSet presAssocID="{3C4685D8-A3DA-3940-8756-6A97ABAC8358}" presName="horFlow" presStyleCnt="0"/>
      <dgm:spPr/>
    </dgm:pt>
    <dgm:pt modelId="{7675E44E-648D-AA45-8607-9F791A702248}" type="pres">
      <dgm:prSet presAssocID="{3C4685D8-A3DA-3940-8756-6A97ABAC8358}" presName="bigChev" presStyleLbl="node1" presStyleIdx="0" presStyleCnt="3"/>
      <dgm:spPr/>
    </dgm:pt>
    <dgm:pt modelId="{63BFBF91-CB48-BC46-B5BE-D5AD9794FDD6}" type="pres">
      <dgm:prSet presAssocID="{8A8F8F43-8EF8-5740-B859-71C9BC32FE30}" presName="parTrans" presStyleCnt="0"/>
      <dgm:spPr/>
    </dgm:pt>
    <dgm:pt modelId="{DA4E5041-5BFA-194F-9D27-976082472B11}" type="pres">
      <dgm:prSet presAssocID="{075159AE-AFC8-B344-A098-692127E41D3F}" presName="node" presStyleLbl="alignAccFollowNode1" presStyleIdx="0" presStyleCnt="4">
        <dgm:presLayoutVars>
          <dgm:bulletEnabled val="1"/>
        </dgm:presLayoutVars>
      </dgm:prSet>
      <dgm:spPr/>
    </dgm:pt>
    <dgm:pt modelId="{981B14AF-E7F8-A843-83BD-885DF94CF00B}" type="pres">
      <dgm:prSet presAssocID="{3C4685D8-A3DA-3940-8756-6A97ABAC8358}" presName="vSp" presStyleCnt="0"/>
      <dgm:spPr/>
    </dgm:pt>
    <dgm:pt modelId="{23153B7C-45D7-E34E-9DD4-8D4F8B826E78}" type="pres">
      <dgm:prSet presAssocID="{63F094D3-85F0-7641-AD7B-9ED2281C36AD}" presName="horFlow" presStyleCnt="0"/>
      <dgm:spPr/>
    </dgm:pt>
    <dgm:pt modelId="{EA079CD6-0720-4E4E-B33F-D153E0F4A087}" type="pres">
      <dgm:prSet presAssocID="{63F094D3-85F0-7641-AD7B-9ED2281C36AD}" presName="bigChev" presStyleLbl="node1" presStyleIdx="1" presStyleCnt="3"/>
      <dgm:spPr/>
    </dgm:pt>
    <dgm:pt modelId="{2203518D-D3A3-2143-AF0C-F5C7D50AA6EF}" type="pres">
      <dgm:prSet presAssocID="{45C77B09-CAC4-3845-BC26-44BDEF044AD0}" presName="parTrans" presStyleCnt="0"/>
      <dgm:spPr/>
    </dgm:pt>
    <dgm:pt modelId="{AA855B98-5F77-294B-AB69-61C347F91A11}" type="pres">
      <dgm:prSet presAssocID="{BF85F31A-573A-4744-A4F4-DA5688E6CC1F}" presName="node" presStyleLbl="alignAccFollowNode1" presStyleIdx="1" presStyleCnt="4">
        <dgm:presLayoutVars>
          <dgm:bulletEnabled val="1"/>
        </dgm:presLayoutVars>
      </dgm:prSet>
      <dgm:spPr/>
    </dgm:pt>
    <dgm:pt modelId="{40B43436-0F19-6346-8C65-500421D894C8}" type="pres">
      <dgm:prSet presAssocID="{B8C16FBD-8416-3F46-A1B6-5873268D010A}" presName="sibTrans" presStyleCnt="0"/>
      <dgm:spPr/>
    </dgm:pt>
    <dgm:pt modelId="{1D4545DD-FF4F-B347-9249-613E35E70ED7}" type="pres">
      <dgm:prSet presAssocID="{389E6D56-887B-8444-8B4F-3495901BD58F}" presName="node" presStyleLbl="alignAccFollowNode1" presStyleIdx="2" presStyleCnt="4">
        <dgm:presLayoutVars>
          <dgm:bulletEnabled val="1"/>
        </dgm:presLayoutVars>
      </dgm:prSet>
      <dgm:spPr/>
    </dgm:pt>
    <dgm:pt modelId="{6166DE86-1A35-E344-B7D5-9A1C53A23326}" type="pres">
      <dgm:prSet presAssocID="{63F094D3-85F0-7641-AD7B-9ED2281C36AD}" presName="vSp" presStyleCnt="0"/>
      <dgm:spPr/>
    </dgm:pt>
    <dgm:pt modelId="{E36A2766-AF62-A048-B0F0-FFF4EA0A28F2}" type="pres">
      <dgm:prSet presAssocID="{59D9F5AD-3FFF-0441-A11C-A894E7F1DECD}" presName="horFlow" presStyleCnt="0"/>
      <dgm:spPr/>
    </dgm:pt>
    <dgm:pt modelId="{1C71676A-F955-7D48-A156-99E15BF1FB5E}" type="pres">
      <dgm:prSet presAssocID="{59D9F5AD-3FFF-0441-A11C-A894E7F1DECD}" presName="bigChev" presStyleLbl="node1" presStyleIdx="2" presStyleCnt="3"/>
      <dgm:spPr/>
    </dgm:pt>
    <dgm:pt modelId="{8BADCB14-EDEC-6047-9265-D497ABE39699}" type="pres">
      <dgm:prSet presAssocID="{2AD2B82D-429B-1440-AFD2-0CF07B663401}" presName="parTrans" presStyleCnt="0"/>
      <dgm:spPr/>
    </dgm:pt>
    <dgm:pt modelId="{468D53F9-4B9F-8B4A-BD8C-84B993574633}" type="pres">
      <dgm:prSet presAssocID="{2F5AF2CB-585E-4E45-8511-00DEBC8DDF1D}" presName="node" presStyleLbl="alignAccFollowNode1" presStyleIdx="3" presStyleCnt="4">
        <dgm:presLayoutVars>
          <dgm:bulletEnabled val="1"/>
        </dgm:presLayoutVars>
      </dgm:prSet>
      <dgm:spPr/>
    </dgm:pt>
  </dgm:ptLst>
  <dgm:cxnLst>
    <dgm:cxn modelId="{A6838B12-9F8A-6C45-B0EE-A13CF3387BE0}" srcId="{59D9F5AD-3FFF-0441-A11C-A894E7F1DECD}" destId="{2F5AF2CB-585E-4E45-8511-00DEBC8DDF1D}" srcOrd="0" destOrd="0" parTransId="{2AD2B82D-429B-1440-AFD2-0CF07B663401}" sibTransId="{2BEDA73B-05CD-EF4B-939F-C5EF0D51FFF6}"/>
    <dgm:cxn modelId="{666B831C-ADF8-734A-A1E6-411F07AE651E}" type="presOf" srcId="{3C4685D8-A3DA-3940-8756-6A97ABAC8358}" destId="{7675E44E-648D-AA45-8607-9F791A702248}" srcOrd="0" destOrd="0" presId="urn:microsoft.com/office/officeart/2005/8/layout/lProcess3"/>
    <dgm:cxn modelId="{ED1BF11C-35B0-3D4C-BB9A-A1E965CC5910}" srcId="{54B98337-6891-D74E-985A-E8A1027A1C92}" destId="{59D9F5AD-3FFF-0441-A11C-A894E7F1DECD}" srcOrd="2" destOrd="0" parTransId="{D94CE024-0587-D84C-81A9-FDA78C3000F9}" sibTransId="{36C79BD4-53CF-D041-AD47-774E9AD5B9F7}"/>
    <dgm:cxn modelId="{ED017923-3FF9-CB4F-8526-CE0785657242}" srcId="{63F094D3-85F0-7641-AD7B-9ED2281C36AD}" destId="{389E6D56-887B-8444-8B4F-3495901BD58F}" srcOrd="1" destOrd="0" parTransId="{0A51B3ED-4A83-764A-A9E0-43A0DA40DAE3}" sibTransId="{51B58034-6572-5E4B-8602-A74FC60D244D}"/>
    <dgm:cxn modelId="{119E1E32-FF99-324D-B575-3274C9945C05}" type="presOf" srcId="{BF85F31A-573A-4744-A4F4-DA5688E6CC1F}" destId="{AA855B98-5F77-294B-AB69-61C347F91A11}" srcOrd="0" destOrd="0" presId="urn:microsoft.com/office/officeart/2005/8/layout/lProcess3"/>
    <dgm:cxn modelId="{7186935F-953D-994C-B699-1D6E1B9A3019}" type="presOf" srcId="{075159AE-AFC8-B344-A098-692127E41D3F}" destId="{DA4E5041-5BFA-194F-9D27-976082472B11}" srcOrd="0" destOrd="0" presId="urn:microsoft.com/office/officeart/2005/8/layout/lProcess3"/>
    <dgm:cxn modelId="{2235FB70-EB17-2E4B-B792-F8E8B74746A4}" srcId="{3C4685D8-A3DA-3940-8756-6A97ABAC8358}" destId="{075159AE-AFC8-B344-A098-692127E41D3F}" srcOrd="0" destOrd="0" parTransId="{8A8F8F43-8EF8-5740-B859-71C9BC32FE30}" sibTransId="{0EC22A36-3708-B147-83A7-9B58CD7B9CD7}"/>
    <dgm:cxn modelId="{4500E97E-3A85-2B4D-A563-CD8E599F74A4}" type="presOf" srcId="{2F5AF2CB-585E-4E45-8511-00DEBC8DDF1D}" destId="{468D53F9-4B9F-8B4A-BD8C-84B993574633}" srcOrd="0" destOrd="0" presId="urn:microsoft.com/office/officeart/2005/8/layout/lProcess3"/>
    <dgm:cxn modelId="{0B2DAEAB-B989-4E43-817A-2C7A4E44A21E}" type="presOf" srcId="{54B98337-6891-D74E-985A-E8A1027A1C92}" destId="{6A12D45D-143D-6B46-95A5-9FE318C75969}" srcOrd="0" destOrd="0" presId="urn:microsoft.com/office/officeart/2005/8/layout/lProcess3"/>
    <dgm:cxn modelId="{79D621AD-9B86-8542-97D8-FA26CCEDB101}" srcId="{63F094D3-85F0-7641-AD7B-9ED2281C36AD}" destId="{BF85F31A-573A-4744-A4F4-DA5688E6CC1F}" srcOrd="0" destOrd="0" parTransId="{45C77B09-CAC4-3845-BC26-44BDEF044AD0}" sibTransId="{B8C16FBD-8416-3F46-A1B6-5873268D010A}"/>
    <dgm:cxn modelId="{8D9488B5-25BE-964B-A3C0-CF78B8045EFA}" type="presOf" srcId="{63F094D3-85F0-7641-AD7B-9ED2281C36AD}" destId="{EA079CD6-0720-4E4E-B33F-D153E0F4A087}" srcOrd="0" destOrd="0" presId="urn:microsoft.com/office/officeart/2005/8/layout/lProcess3"/>
    <dgm:cxn modelId="{4F83DCBB-A88E-8B46-BF83-BCB74ED165A1}" type="presOf" srcId="{389E6D56-887B-8444-8B4F-3495901BD58F}" destId="{1D4545DD-FF4F-B347-9249-613E35E70ED7}" srcOrd="0" destOrd="0" presId="urn:microsoft.com/office/officeart/2005/8/layout/lProcess3"/>
    <dgm:cxn modelId="{310915D0-5259-C646-9AF9-5FC1ED3B2FD4}" srcId="{54B98337-6891-D74E-985A-E8A1027A1C92}" destId="{63F094D3-85F0-7641-AD7B-9ED2281C36AD}" srcOrd="1" destOrd="0" parTransId="{B7735DF4-F736-BA4D-A2B2-E46F27D8AFE0}" sibTransId="{648FD048-2710-AF4B-9BF2-CC21E58CAA50}"/>
    <dgm:cxn modelId="{1BD7E4DA-765A-BA40-A5F1-B7A06166FFB0}" srcId="{54B98337-6891-D74E-985A-E8A1027A1C92}" destId="{3C4685D8-A3DA-3940-8756-6A97ABAC8358}" srcOrd="0" destOrd="0" parTransId="{B140C2BF-38EB-F14A-AA70-B5ABB42E2F4E}" sibTransId="{083578F1-52F5-ED43-B7F0-20E3830EBB8E}"/>
    <dgm:cxn modelId="{E63A6CDF-3401-6843-83BB-295287B242C6}" type="presOf" srcId="{59D9F5AD-3FFF-0441-A11C-A894E7F1DECD}" destId="{1C71676A-F955-7D48-A156-99E15BF1FB5E}" srcOrd="0" destOrd="0" presId="urn:microsoft.com/office/officeart/2005/8/layout/lProcess3"/>
    <dgm:cxn modelId="{7AE0C142-1B71-5F41-8F02-813B3E391FED}" type="presParOf" srcId="{6A12D45D-143D-6B46-95A5-9FE318C75969}" destId="{98489C2E-6B4A-2C46-8BB2-D91B4A0476F2}" srcOrd="0" destOrd="0" presId="urn:microsoft.com/office/officeart/2005/8/layout/lProcess3"/>
    <dgm:cxn modelId="{DD834708-8333-664C-9062-F653AF1D0F61}" type="presParOf" srcId="{98489C2E-6B4A-2C46-8BB2-D91B4A0476F2}" destId="{7675E44E-648D-AA45-8607-9F791A702248}" srcOrd="0" destOrd="0" presId="urn:microsoft.com/office/officeart/2005/8/layout/lProcess3"/>
    <dgm:cxn modelId="{8C72F713-72D7-E04E-8801-3A1C0285D88E}" type="presParOf" srcId="{98489C2E-6B4A-2C46-8BB2-D91B4A0476F2}" destId="{63BFBF91-CB48-BC46-B5BE-D5AD9794FDD6}" srcOrd="1" destOrd="0" presId="urn:microsoft.com/office/officeart/2005/8/layout/lProcess3"/>
    <dgm:cxn modelId="{6F199D33-6927-124A-8F3E-1B25C70C2005}" type="presParOf" srcId="{98489C2E-6B4A-2C46-8BB2-D91B4A0476F2}" destId="{DA4E5041-5BFA-194F-9D27-976082472B11}" srcOrd="2" destOrd="0" presId="urn:microsoft.com/office/officeart/2005/8/layout/lProcess3"/>
    <dgm:cxn modelId="{21FD05C9-BB34-474E-9CB9-10CAF71F4FCD}" type="presParOf" srcId="{6A12D45D-143D-6B46-95A5-9FE318C75969}" destId="{981B14AF-E7F8-A843-83BD-885DF94CF00B}" srcOrd="1" destOrd="0" presId="urn:microsoft.com/office/officeart/2005/8/layout/lProcess3"/>
    <dgm:cxn modelId="{D2A1B96A-AB80-8444-B149-10CC516B46F2}" type="presParOf" srcId="{6A12D45D-143D-6B46-95A5-9FE318C75969}" destId="{23153B7C-45D7-E34E-9DD4-8D4F8B826E78}" srcOrd="2" destOrd="0" presId="urn:microsoft.com/office/officeart/2005/8/layout/lProcess3"/>
    <dgm:cxn modelId="{1C0D1194-5FA6-4E4D-B75B-B692DBEF3C6F}" type="presParOf" srcId="{23153B7C-45D7-E34E-9DD4-8D4F8B826E78}" destId="{EA079CD6-0720-4E4E-B33F-D153E0F4A087}" srcOrd="0" destOrd="0" presId="urn:microsoft.com/office/officeart/2005/8/layout/lProcess3"/>
    <dgm:cxn modelId="{BD5CB531-D206-1C4E-A452-2DDBB36CCBDC}" type="presParOf" srcId="{23153B7C-45D7-E34E-9DD4-8D4F8B826E78}" destId="{2203518D-D3A3-2143-AF0C-F5C7D50AA6EF}" srcOrd="1" destOrd="0" presId="urn:microsoft.com/office/officeart/2005/8/layout/lProcess3"/>
    <dgm:cxn modelId="{97C81DCC-E476-044D-8E46-BC0628631698}" type="presParOf" srcId="{23153B7C-45D7-E34E-9DD4-8D4F8B826E78}" destId="{AA855B98-5F77-294B-AB69-61C347F91A11}" srcOrd="2" destOrd="0" presId="urn:microsoft.com/office/officeart/2005/8/layout/lProcess3"/>
    <dgm:cxn modelId="{2E8B8778-E109-8C4C-BC3A-0AA1F8708F3E}" type="presParOf" srcId="{23153B7C-45D7-E34E-9DD4-8D4F8B826E78}" destId="{40B43436-0F19-6346-8C65-500421D894C8}" srcOrd="3" destOrd="0" presId="urn:microsoft.com/office/officeart/2005/8/layout/lProcess3"/>
    <dgm:cxn modelId="{AE328351-AD7B-1540-A3DE-F2F4F285AB0D}" type="presParOf" srcId="{23153B7C-45D7-E34E-9DD4-8D4F8B826E78}" destId="{1D4545DD-FF4F-B347-9249-613E35E70ED7}" srcOrd="4" destOrd="0" presId="urn:microsoft.com/office/officeart/2005/8/layout/lProcess3"/>
    <dgm:cxn modelId="{2545A839-6BD1-2448-B407-BF9F759FF9E2}" type="presParOf" srcId="{6A12D45D-143D-6B46-95A5-9FE318C75969}" destId="{6166DE86-1A35-E344-B7D5-9A1C53A23326}" srcOrd="3" destOrd="0" presId="urn:microsoft.com/office/officeart/2005/8/layout/lProcess3"/>
    <dgm:cxn modelId="{BBC91AD2-2CFB-4546-8FE2-932B25B39FFC}" type="presParOf" srcId="{6A12D45D-143D-6B46-95A5-9FE318C75969}" destId="{E36A2766-AF62-A048-B0F0-FFF4EA0A28F2}" srcOrd="4" destOrd="0" presId="urn:microsoft.com/office/officeart/2005/8/layout/lProcess3"/>
    <dgm:cxn modelId="{9B84F4E6-FE98-B942-B24E-D487E7246251}" type="presParOf" srcId="{E36A2766-AF62-A048-B0F0-FFF4EA0A28F2}" destId="{1C71676A-F955-7D48-A156-99E15BF1FB5E}" srcOrd="0" destOrd="0" presId="urn:microsoft.com/office/officeart/2005/8/layout/lProcess3"/>
    <dgm:cxn modelId="{2DA7A483-D766-AB43-ACE4-C6C4CDC3596D}" type="presParOf" srcId="{E36A2766-AF62-A048-B0F0-FFF4EA0A28F2}" destId="{8BADCB14-EDEC-6047-9265-D497ABE39699}" srcOrd="1" destOrd="0" presId="urn:microsoft.com/office/officeart/2005/8/layout/lProcess3"/>
    <dgm:cxn modelId="{8FA153FB-1C98-9447-AB53-48288D66A827}" type="presParOf" srcId="{E36A2766-AF62-A048-B0F0-FFF4EA0A28F2}" destId="{468D53F9-4B9F-8B4A-BD8C-84B993574633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7FEAEF-C7A2-F548-82A7-8F426C14B611}" type="doc">
      <dgm:prSet loTypeId="urn:microsoft.com/office/officeart/2005/8/layout/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5DA71B-8E08-0840-A54B-ED6FED1139D5}">
      <dgm:prSet phldrT="[Text]"/>
      <dgm:spPr/>
      <dgm:t>
        <a:bodyPr/>
        <a:lstStyle/>
        <a:p>
          <a:r>
            <a:rPr lang="en-US" dirty="0"/>
            <a:t>One Chapter Representative is Selected</a:t>
          </a:r>
        </a:p>
      </dgm:t>
    </dgm:pt>
    <dgm:pt modelId="{B87A21BB-2947-634A-B36D-9BD1199AC3C9}" type="parTrans" cxnId="{2AE6FF34-7378-CE4A-A3CA-50180373084F}">
      <dgm:prSet/>
      <dgm:spPr/>
      <dgm:t>
        <a:bodyPr/>
        <a:lstStyle/>
        <a:p>
          <a:endParaRPr lang="en-US"/>
        </a:p>
      </dgm:t>
    </dgm:pt>
    <dgm:pt modelId="{0AC303FB-D45D-B24B-8249-0E760451497B}" type="sibTrans" cxnId="{2AE6FF34-7378-CE4A-A3CA-50180373084F}">
      <dgm:prSet/>
      <dgm:spPr/>
      <dgm:t>
        <a:bodyPr/>
        <a:lstStyle/>
        <a:p>
          <a:endParaRPr lang="en-US"/>
        </a:p>
      </dgm:t>
    </dgm:pt>
    <dgm:pt modelId="{442EE591-7920-4A42-BB9E-91278429E98F}">
      <dgm:prSet phldrT="[Text]"/>
      <dgm:spPr/>
      <dgm:t>
        <a:bodyPr/>
        <a:lstStyle/>
        <a:p>
          <a:r>
            <a:rPr lang="en-US" dirty="0"/>
            <a:t>Schedule an appointment to compete at the National Level</a:t>
          </a:r>
        </a:p>
      </dgm:t>
    </dgm:pt>
    <dgm:pt modelId="{519013D1-D956-524C-A1AB-2F4F7167E4B9}" type="parTrans" cxnId="{D42BF1B5-978C-784C-952D-67DFF71F91CD}">
      <dgm:prSet/>
      <dgm:spPr/>
      <dgm:t>
        <a:bodyPr/>
        <a:lstStyle/>
        <a:p>
          <a:endParaRPr lang="en-US"/>
        </a:p>
      </dgm:t>
    </dgm:pt>
    <dgm:pt modelId="{C025AC33-1758-1E4C-A439-827B88BBBA70}" type="sibTrans" cxnId="{D42BF1B5-978C-784C-952D-67DFF71F91CD}">
      <dgm:prSet/>
      <dgm:spPr/>
      <dgm:t>
        <a:bodyPr/>
        <a:lstStyle/>
        <a:p>
          <a:endParaRPr lang="en-US"/>
        </a:p>
      </dgm:t>
    </dgm:pt>
    <dgm:pt modelId="{7574531B-4461-6842-BF85-E3EA9C88E467}">
      <dgm:prSet phldrT="[Text]"/>
      <dgm:spPr/>
      <dgm:t>
        <a:bodyPr/>
        <a:lstStyle/>
        <a:p>
          <a:r>
            <a:rPr lang="en-US" dirty="0"/>
            <a:t>Register for the NPCC Orientation</a:t>
          </a:r>
        </a:p>
      </dgm:t>
    </dgm:pt>
    <dgm:pt modelId="{4D441D66-AA23-2442-8F4C-4DD73B8217FE}" type="parTrans" cxnId="{7E14D306-6BFA-3A4E-A114-9706788F8B36}">
      <dgm:prSet/>
      <dgm:spPr/>
      <dgm:t>
        <a:bodyPr/>
        <a:lstStyle/>
        <a:p>
          <a:endParaRPr lang="en-US"/>
        </a:p>
      </dgm:t>
    </dgm:pt>
    <dgm:pt modelId="{2B4F773D-9E2C-F44E-8425-8E030C2A1A76}" type="sibTrans" cxnId="{7E14D306-6BFA-3A4E-A114-9706788F8B36}">
      <dgm:prSet/>
      <dgm:spPr/>
      <dgm:t>
        <a:bodyPr/>
        <a:lstStyle/>
        <a:p>
          <a:endParaRPr lang="en-US"/>
        </a:p>
      </dgm:t>
    </dgm:pt>
    <dgm:pt modelId="{0E861C64-9067-5F40-B77F-86A7F042BC7E}">
      <dgm:prSet phldrT="[Text]"/>
      <dgm:spPr/>
      <dgm:t>
        <a:bodyPr/>
        <a:lstStyle/>
        <a:p>
          <a:r>
            <a:rPr lang="en-US" dirty="0"/>
            <a:t>Preliminary Round</a:t>
          </a:r>
        </a:p>
      </dgm:t>
    </dgm:pt>
    <dgm:pt modelId="{38CBF398-8009-7349-9622-BE3E2167DE77}" type="parTrans" cxnId="{26D957A6-3FE5-A94C-A6A5-AA2CC53F2F6D}">
      <dgm:prSet/>
      <dgm:spPr/>
      <dgm:t>
        <a:bodyPr/>
        <a:lstStyle/>
        <a:p>
          <a:endParaRPr lang="en-US"/>
        </a:p>
      </dgm:t>
    </dgm:pt>
    <dgm:pt modelId="{2CF9F41B-FECD-E74E-BC1F-D8E738A07439}" type="sibTrans" cxnId="{26D957A6-3FE5-A94C-A6A5-AA2CC53F2F6D}">
      <dgm:prSet/>
      <dgm:spPr/>
      <dgm:t>
        <a:bodyPr/>
        <a:lstStyle/>
        <a:p>
          <a:endParaRPr lang="en-US"/>
        </a:p>
      </dgm:t>
    </dgm:pt>
    <dgm:pt modelId="{7A33FB7B-5935-184B-ABA2-2E4CB01EA5A3}">
      <dgm:prSet phldrT="[Text]"/>
      <dgm:spPr/>
      <dgm:t>
        <a:bodyPr/>
        <a:lstStyle/>
        <a:p>
          <a:r>
            <a:rPr lang="en-US" dirty="0"/>
            <a:t>Compete amongst student pharmacists across the nation</a:t>
          </a:r>
        </a:p>
      </dgm:t>
    </dgm:pt>
    <dgm:pt modelId="{51421049-7F1E-4E43-B43A-EFAB1D899BF3}" type="parTrans" cxnId="{713C7736-5D87-8C49-B6C9-C0D504FFFD0B}">
      <dgm:prSet/>
      <dgm:spPr/>
      <dgm:t>
        <a:bodyPr/>
        <a:lstStyle/>
        <a:p>
          <a:endParaRPr lang="en-US"/>
        </a:p>
      </dgm:t>
    </dgm:pt>
    <dgm:pt modelId="{D33BD6DA-9534-344C-84EB-B1D507642D6D}" type="sibTrans" cxnId="{713C7736-5D87-8C49-B6C9-C0D504FFFD0B}">
      <dgm:prSet/>
      <dgm:spPr/>
      <dgm:t>
        <a:bodyPr/>
        <a:lstStyle/>
        <a:p>
          <a:endParaRPr lang="en-US"/>
        </a:p>
      </dgm:t>
    </dgm:pt>
    <dgm:pt modelId="{333BCD17-1461-F94F-9D19-83FB03847CC9}">
      <dgm:prSet phldrT="[Text]"/>
      <dgm:spPr/>
      <dgm:t>
        <a:bodyPr/>
        <a:lstStyle/>
        <a:p>
          <a:r>
            <a:rPr lang="en-US" dirty="0"/>
            <a:t>Final Round</a:t>
          </a:r>
        </a:p>
      </dgm:t>
    </dgm:pt>
    <dgm:pt modelId="{ECDCCEB0-FE55-8745-A9EB-7649DA34AF46}" type="parTrans" cxnId="{7634039C-C826-7148-9631-ED8F1A294B62}">
      <dgm:prSet/>
      <dgm:spPr/>
      <dgm:t>
        <a:bodyPr/>
        <a:lstStyle/>
        <a:p>
          <a:endParaRPr lang="en-US"/>
        </a:p>
      </dgm:t>
    </dgm:pt>
    <dgm:pt modelId="{7C71415D-8548-D646-964A-4BDC557C33A2}" type="sibTrans" cxnId="{7634039C-C826-7148-9631-ED8F1A294B62}">
      <dgm:prSet/>
      <dgm:spPr/>
      <dgm:t>
        <a:bodyPr/>
        <a:lstStyle/>
        <a:p>
          <a:endParaRPr lang="en-US"/>
        </a:p>
      </dgm:t>
    </dgm:pt>
    <dgm:pt modelId="{CA756BE2-E573-D343-8EEC-441B269F1FAC}">
      <dgm:prSet phldrT="[Text]"/>
      <dgm:spPr/>
      <dgm:t>
        <a:bodyPr/>
        <a:lstStyle/>
        <a:p>
          <a:r>
            <a:rPr lang="en-US" dirty="0"/>
            <a:t>The top 10 finalists from the Preliminary Round are selected to compete in the Final Round</a:t>
          </a:r>
        </a:p>
      </dgm:t>
    </dgm:pt>
    <dgm:pt modelId="{87C20BEF-B29C-0E4C-B697-C06DC0270D66}" type="parTrans" cxnId="{B9CF6478-AADA-4E4D-BD80-186BC8A74F04}">
      <dgm:prSet/>
      <dgm:spPr/>
      <dgm:t>
        <a:bodyPr/>
        <a:lstStyle/>
        <a:p>
          <a:endParaRPr lang="en-US"/>
        </a:p>
      </dgm:t>
    </dgm:pt>
    <dgm:pt modelId="{AA55DB10-CDD8-0842-9323-5D99D7F8F6D1}" type="sibTrans" cxnId="{B9CF6478-AADA-4E4D-BD80-186BC8A74F04}">
      <dgm:prSet/>
      <dgm:spPr/>
      <dgm:t>
        <a:bodyPr/>
        <a:lstStyle/>
        <a:p>
          <a:endParaRPr lang="en-US"/>
        </a:p>
      </dgm:t>
    </dgm:pt>
    <dgm:pt modelId="{8957B8EC-46A4-F940-8A30-2D22F77285A7}">
      <dgm:prSet phldrT="[Text]"/>
      <dgm:spPr/>
      <dgm:t>
        <a:bodyPr/>
        <a:lstStyle/>
        <a:p>
          <a:r>
            <a:rPr lang="en-US" dirty="0"/>
            <a:t>Finalists are recognized during the </a:t>
          </a:r>
          <a:r>
            <a:rPr lang="en-US" dirty="0" err="1"/>
            <a:t>APhA</a:t>
          </a:r>
          <a:r>
            <a:rPr lang="en-US" dirty="0"/>
            <a:t>-ASP Awards Celebration and will receive a cash prize</a:t>
          </a:r>
        </a:p>
      </dgm:t>
    </dgm:pt>
    <dgm:pt modelId="{5AE8A3B0-8F67-9F46-87B5-88149F77A6E6}" type="parTrans" cxnId="{1EAD0251-1F3B-8A4A-B53C-75E1401EF4AC}">
      <dgm:prSet/>
      <dgm:spPr/>
      <dgm:t>
        <a:bodyPr/>
        <a:lstStyle/>
        <a:p>
          <a:endParaRPr lang="en-US"/>
        </a:p>
      </dgm:t>
    </dgm:pt>
    <dgm:pt modelId="{945A8FD9-9CA8-EB49-A801-0C3ADCA9D90A}" type="sibTrans" cxnId="{1EAD0251-1F3B-8A4A-B53C-75E1401EF4AC}">
      <dgm:prSet/>
      <dgm:spPr/>
      <dgm:t>
        <a:bodyPr/>
        <a:lstStyle/>
        <a:p>
          <a:endParaRPr lang="en-US"/>
        </a:p>
      </dgm:t>
    </dgm:pt>
    <dgm:pt modelId="{8CE7F974-A5F4-EC46-B6F7-25B5DA3B9554}">
      <dgm:prSet/>
      <dgm:spPr/>
      <dgm:t>
        <a:bodyPr/>
        <a:lstStyle/>
        <a:p>
          <a:r>
            <a:rPr lang="en-US" dirty="0"/>
            <a:t>Book Flight and Accommodations for </a:t>
          </a:r>
          <a:r>
            <a:rPr lang="en-US" dirty="0" err="1"/>
            <a:t>APhA</a:t>
          </a:r>
          <a:r>
            <a:rPr lang="en-US" dirty="0"/>
            <a:t> Annual</a:t>
          </a:r>
        </a:p>
      </dgm:t>
    </dgm:pt>
    <dgm:pt modelId="{5F5D2454-0A68-B64F-8EBD-5391BC147B1A}" type="parTrans" cxnId="{D5A95EFC-071B-044B-BF46-42710C5A1E6A}">
      <dgm:prSet/>
      <dgm:spPr/>
      <dgm:t>
        <a:bodyPr/>
        <a:lstStyle/>
        <a:p>
          <a:endParaRPr lang="en-US"/>
        </a:p>
      </dgm:t>
    </dgm:pt>
    <dgm:pt modelId="{E8819BB9-AD95-1E42-96F3-70D4500A0CF1}" type="sibTrans" cxnId="{D5A95EFC-071B-044B-BF46-42710C5A1E6A}">
      <dgm:prSet/>
      <dgm:spPr/>
      <dgm:t>
        <a:bodyPr/>
        <a:lstStyle/>
        <a:p>
          <a:endParaRPr lang="en-US"/>
        </a:p>
      </dgm:t>
    </dgm:pt>
    <dgm:pt modelId="{39D5055B-2C96-EF43-AAB8-B489E2C5D87C}">
      <dgm:prSet/>
      <dgm:spPr/>
      <dgm:t>
        <a:bodyPr/>
        <a:lstStyle/>
        <a:p>
          <a:r>
            <a:rPr lang="en-US" dirty="0"/>
            <a:t>Register for </a:t>
          </a:r>
          <a:r>
            <a:rPr lang="en-US" dirty="0" err="1"/>
            <a:t>APhA</a:t>
          </a:r>
          <a:r>
            <a:rPr lang="en-US" dirty="0"/>
            <a:t> Annual</a:t>
          </a:r>
        </a:p>
      </dgm:t>
    </dgm:pt>
    <dgm:pt modelId="{AB8EE8BC-8B68-324C-9450-9A78CF828C7E}" type="parTrans" cxnId="{70AB2D07-C0D9-EA4B-BCC0-69FD832D024D}">
      <dgm:prSet/>
      <dgm:spPr/>
      <dgm:t>
        <a:bodyPr/>
        <a:lstStyle/>
        <a:p>
          <a:endParaRPr lang="en-US"/>
        </a:p>
      </dgm:t>
    </dgm:pt>
    <dgm:pt modelId="{D3B4748C-1A49-984F-A753-344C1DFE88F6}" type="sibTrans" cxnId="{70AB2D07-C0D9-EA4B-BCC0-69FD832D024D}">
      <dgm:prSet/>
      <dgm:spPr/>
      <dgm:t>
        <a:bodyPr/>
        <a:lstStyle/>
        <a:p>
          <a:endParaRPr lang="en-US"/>
        </a:p>
      </dgm:t>
    </dgm:pt>
    <dgm:pt modelId="{4B9F1D44-F0EA-1F40-943A-FB2BFA67098D}" type="pres">
      <dgm:prSet presAssocID="{6C7FEAEF-C7A2-F548-82A7-8F426C14B611}" presName="Name0" presStyleCnt="0">
        <dgm:presLayoutVars>
          <dgm:dir/>
          <dgm:animLvl val="lvl"/>
          <dgm:resizeHandles val="exact"/>
        </dgm:presLayoutVars>
      </dgm:prSet>
      <dgm:spPr/>
    </dgm:pt>
    <dgm:pt modelId="{08C668B9-6D8F-F248-9716-557783BA92BE}" type="pres">
      <dgm:prSet presAssocID="{333BCD17-1461-F94F-9D19-83FB03847CC9}" presName="boxAndChildren" presStyleCnt="0"/>
      <dgm:spPr/>
    </dgm:pt>
    <dgm:pt modelId="{483FA602-FA8C-364A-BE07-9F4004F9045B}" type="pres">
      <dgm:prSet presAssocID="{333BCD17-1461-F94F-9D19-83FB03847CC9}" presName="parentTextBox" presStyleLbl="node1" presStyleIdx="0" presStyleCnt="3"/>
      <dgm:spPr/>
    </dgm:pt>
    <dgm:pt modelId="{0ABC0A83-DA55-6647-BB9E-9FF41F763F1A}" type="pres">
      <dgm:prSet presAssocID="{333BCD17-1461-F94F-9D19-83FB03847CC9}" presName="entireBox" presStyleLbl="node1" presStyleIdx="0" presStyleCnt="3"/>
      <dgm:spPr/>
    </dgm:pt>
    <dgm:pt modelId="{613DBC93-95EF-4B41-91FF-F7961C9D036F}" type="pres">
      <dgm:prSet presAssocID="{333BCD17-1461-F94F-9D19-83FB03847CC9}" presName="descendantBox" presStyleCnt="0"/>
      <dgm:spPr/>
    </dgm:pt>
    <dgm:pt modelId="{42F2F421-4F67-BD45-A614-56DCA2BFC7BA}" type="pres">
      <dgm:prSet presAssocID="{CA756BE2-E573-D343-8EEC-441B269F1FAC}" presName="childTextBox" presStyleLbl="fgAccFollowNode1" presStyleIdx="0" presStyleCnt="7">
        <dgm:presLayoutVars>
          <dgm:bulletEnabled val="1"/>
        </dgm:presLayoutVars>
      </dgm:prSet>
      <dgm:spPr/>
    </dgm:pt>
    <dgm:pt modelId="{8D73341E-8A83-A841-AF32-F03C1D672B5D}" type="pres">
      <dgm:prSet presAssocID="{8957B8EC-46A4-F940-8A30-2D22F77285A7}" presName="childTextBox" presStyleLbl="fgAccFollowNode1" presStyleIdx="1" presStyleCnt="7">
        <dgm:presLayoutVars>
          <dgm:bulletEnabled val="1"/>
        </dgm:presLayoutVars>
      </dgm:prSet>
      <dgm:spPr/>
    </dgm:pt>
    <dgm:pt modelId="{0852865C-6F54-3C45-9AF2-FD4B875CC8E6}" type="pres">
      <dgm:prSet presAssocID="{2CF9F41B-FECD-E74E-BC1F-D8E738A07439}" presName="sp" presStyleCnt="0"/>
      <dgm:spPr/>
    </dgm:pt>
    <dgm:pt modelId="{9DE3296C-EF3B-D84F-B1F0-485F89A4F8B8}" type="pres">
      <dgm:prSet presAssocID="{0E861C64-9067-5F40-B77F-86A7F042BC7E}" presName="arrowAndChildren" presStyleCnt="0"/>
      <dgm:spPr/>
    </dgm:pt>
    <dgm:pt modelId="{DA08D00F-43FB-0B4A-8E1F-C9A05FA39C4B}" type="pres">
      <dgm:prSet presAssocID="{0E861C64-9067-5F40-B77F-86A7F042BC7E}" presName="parentTextArrow" presStyleLbl="node1" presStyleIdx="0" presStyleCnt="3"/>
      <dgm:spPr/>
    </dgm:pt>
    <dgm:pt modelId="{C5EC1E5C-3560-9D41-9BC4-90C9F0B953CF}" type="pres">
      <dgm:prSet presAssocID="{0E861C64-9067-5F40-B77F-86A7F042BC7E}" presName="arrow" presStyleLbl="node1" presStyleIdx="1" presStyleCnt="3"/>
      <dgm:spPr/>
    </dgm:pt>
    <dgm:pt modelId="{A2BD1AFD-8A24-8D48-A229-8AEF37B83DFD}" type="pres">
      <dgm:prSet presAssocID="{0E861C64-9067-5F40-B77F-86A7F042BC7E}" presName="descendantArrow" presStyleCnt="0"/>
      <dgm:spPr/>
    </dgm:pt>
    <dgm:pt modelId="{FCBB7D40-6A89-434A-AB99-BB384999F6D4}" type="pres">
      <dgm:prSet presAssocID="{7A33FB7B-5935-184B-ABA2-2E4CB01EA5A3}" presName="childTextArrow" presStyleLbl="fgAccFollowNode1" presStyleIdx="2" presStyleCnt="7">
        <dgm:presLayoutVars>
          <dgm:bulletEnabled val="1"/>
        </dgm:presLayoutVars>
      </dgm:prSet>
      <dgm:spPr/>
    </dgm:pt>
    <dgm:pt modelId="{7B02C5AA-D08C-7840-93EA-0106548E2BFC}" type="pres">
      <dgm:prSet presAssocID="{0AC303FB-D45D-B24B-8249-0E760451497B}" presName="sp" presStyleCnt="0"/>
      <dgm:spPr/>
    </dgm:pt>
    <dgm:pt modelId="{3D4FAC2C-466D-5442-9E3C-3405538FE2B3}" type="pres">
      <dgm:prSet presAssocID="{6B5DA71B-8E08-0840-A54B-ED6FED1139D5}" presName="arrowAndChildren" presStyleCnt="0"/>
      <dgm:spPr/>
    </dgm:pt>
    <dgm:pt modelId="{67081FD4-D436-C54C-BB10-7B29906C677B}" type="pres">
      <dgm:prSet presAssocID="{6B5DA71B-8E08-0840-A54B-ED6FED1139D5}" presName="parentTextArrow" presStyleLbl="node1" presStyleIdx="1" presStyleCnt="3"/>
      <dgm:spPr/>
    </dgm:pt>
    <dgm:pt modelId="{C78AE506-F50C-C943-A914-AF2F2C02DDE7}" type="pres">
      <dgm:prSet presAssocID="{6B5DA71B-8E08-0840-A54B-ED6FED1139D5}" presName="arrow" presStyleLbl="node1" presStyleIdx="2" presStyleCnt="3"/>
      <dgm:spPr/>
    </dgm:pt>
    <dgm:pt modelId="{9EE10B8A-56AE-D748-AC42-B05C5B734530}" type="pres">
      <dgm:prSet presAssocID="{6B5DA71B-8E08-0840-A54B-ED6FED1139D5}" presName="descendantArrow" presStyleCnt="0"/>
      <dgm:spPr/>
    </dgm:pt>
    <dgm:pt modelId="{4286DC60-A769-E644-BF8C-9F099D3D5747}" type="pres">
      <dgm:prSet presAssocID="{442EE591-7920-4A42-BB9E-91278429E98F}" presName="childTextArrow" presStyleLbl="fgAccFollowNode1" presStyleIdx="3" presStyleCnt="7">
        <dgm:presLayoutVars>
          <dgm:bulletEnabled val="1"/>
        </dgm:presLayoutVars>
      </dgm:prSet>
      <dgm:spPr/>
    </dgm:pt>
    <dgm:pt modelId="{A15CA642-0B3C-5644-8EF4-0594A7544EA0}" type="pres">
      <dgm:prSet presAssocID="{7574531B-4461-6842-BF85-E3EA9C88E467}" presName="childTextArrow" presStyleLbl="fgAccFollowNode1" presStyleIdx="4" presStyleCnt="7">
        <dgm:presLayoutVars>
          <dgm:bulletEnabled val="1"/>
        </dgm:presLayoutVars>
      </dgm:prSet>
      <dgm:spPr/>
    </dgm:pt>
    <dgm:pt modelId="{6686AD21-881D-AF4C-802A-A20F39309770}" type="pres">
      <dgm:prSet presAssocID="{39D5055B-2C96-EF43-AAB8-B489E2C5D87C}" presName="childTextArrow" presStyleLbl="fgAccFollowNode1" presStyleIdx="5" presStyleCnt="7">
        <dgm:presLayoutVars>
          <dgm:bulletEnabled val="1"/>
        </dgm:presLayoutVars>
      </dgm:prSet>
      <dgm:spPr/>
    </dgm:pt>
    <dgm:pt modelId="{EC8F1913-E1C0-C340-BF79-F5840D36C0C9}" type="pres">
      <dgm:prSet presAssocID="{8CE7F974-A5F4-EC46-B6F7-25B5DA3B9554}" presName="childTextArrow" presStyleLbl="fgAccFollowNode1" presStyleIdx="6" presStyleCnt="7">
        <dgm:presLayoutVars>
          <dgm:bulletEnabled val="1"/>
        </dgm:presLayoutVars>
      </dgm:prSet>
      <dgm:spPr/>
    </dgm:pt>
  </dgm:ptLst>
  <dgm:cxnLst>
    <dgm:cxn modelId="{7E14D306-6BFA-3A4E-A114-9706788F8B36}" srcId="{6B5DA71B-8E08-0840-A54B-ED6FED1139D5}" destId="{7574531B-4461-6842-BF85-E3EA9C88E467}" srcOrd="1" destOrd="0" parTransId="{4D441D66-AA23-2442-8F4C-4DD73B8217FE}" sibTransId="{2B4F773D-9E2C-F44E-8425-8E030C2A1A76}"/>
    <dgm:cxn modelId="{70AB2D07-C0D9-EA4B-BCC0-69FD832D024D}" srcId="{6B5DA71B-8E08-0840-A54B-ED6FED1139D5}" destId="{39D5055B-2C96-EF43-AAB8-B489E2C5D87C}" srcOrd="2" destOrd="0" parTransId="{AB8EE8BC-8B68-324C-9450-9A78CF828C7E}" sibTransId="{D3B4748C-1A49-984F-A753-344C1DFE88F6}"/>
    <dgm:cxn modelId="{BEB18607-8E6E-8D47-9776-ED45F8262A31}" type="presOf" srcId="{333BCD17-1461-F94F-9D19-83FB03847CC9}" destId="{0ABC0A83-DA55-6647-BB9E-9FF41F763F1A}" srcOrd="1" destOrd="0" presId="urn:microsoft.com/office/officeart/2005/8/layout/process4"/>
    <dgm:cxn modelId="{4D79440E-BDC2-FE49-8C29-1916CAEFB989}" type="presOf" srcId="{0E861C64-9067-5F40-B77F-86A7F042BC7E}" destId="{C5EC1E5C-3560-9D41-9BC4-90C9F0B953CF}" srcOrd="1" destOrd="0" presId="urn:microsoft.com/office/officeart/2005/8/layout/process4"/>
    <dgm:cxn modelId="{85A4830E-E82F-A04F-B8B5-6E0D611590D4}" type="presOf" srcId="{8957B8EC-46A4-F940-8A30-2D22F77285A7}" destId="{8D73341E-8A83-A841-AF32-F03C1D672B5D}" srcOrd="0" destOrd="0" presId="urn:microsoft.com/office/officeart/2005/8/layout/process4"/>
    <dgm:cxn modelId="{2AE6FF34-7378-CE4A-A3CA-50180373084F}" srcId="{6C7FEAEF-C7A2-F548-82A7-8F426C14B611}" destId="{6B5DA71B-8E08-0840-A54B-ED6FED1139D5}" srcOrd="0" destOrd="0" parTransId="{B87A21BB-2947-634A-B36D-9BD1199AC3C9}" sibTransId="{0AC303FB-D45D-B24B-8249-0E760451497B}"/>
    <dgm:cxn modelId="{713C7736-5D87-8C49-B6C9-C0D504FFFD0B}" srcId="{0E861C64-9067-5F40-B77F-86A7F042BC7E}" destId="{7A33FB7B-5935-184B-ABA2-2E4CB01EA5A3}" srcOrd="0" destOrd="0" parTransId="{51421049-7F1E-4E43-B43A-EFAB1D899BF3}" sibTransId="{D33BD6DA-9534-344C-84EB-B1D507642D6D}"/>
    <dgm:cxn modelId="{40B21439-C94D-5F4D-B686-D83A12D4A71F}" type="presOf" srcId="{CA756BE2-E573-D343-8EEC-441B269F1FAC}" destId="{42F2F421-4F67-BD45-A614-56DCA2BFC7BA}" srcOrd="0" destOrd="0" presId="urn:microsoft.com/office/officeart/2005/8/layout/process4"/>
    <dgm:cxn modelId="{D174073A-CF22-E341-84A6-E769C411E72E}" type="presOf" srcId="{39D5055B-2C96-EF43-AAB8-B489E2C5D87C}" destId="{6686AD21-881D-AF4C-802A-A20F39309770}" srcOrd="0" destOrd="0" presId="urn:microsoft.com/office/officeart/2005/8/layout/process4"/>
    <dgm:cxn modelId="{1EAD0251-1F3B-8A4A-B53C-75E1401EF4AC}" srcId="{333BCD17-1461-F94F-9D19-83FB03847CC9}" destId="{8957B8EC-46A4-F940-8A30-2D22F77285A7}" srcOrd="1" destOrd="0" parTransId="{5AE8A3B0-8F67-9F46-87B5-88149F77A6E6}" sibTransId="{945A8FD9-9CA8-EB49-A801-0C3ADCA9D90A}"/>
    <dgm:cxn modelId="{B9CF6478-AADA-4E4D-BD80-186BC8A74F04}" srcId="{333BCD17-1461-F94F-9D19-83FB03847CC9}" destId="{CA756BE2-E573-D343-8EEC-441B269F1FAC}" srcOrd="0" destOrd="0" parTransId="{87C20BEF-B29C-0E4C-B697-C06DC0270D66}" sibTransId="{AA55DB10-CDD8-0842-9323-5D99D7F8F6D1}"/>
    <dgm:cxn modelId="{07074558-D16F-694A-9B1F-697DB3BE2422}" type="presOf" srcId="{0E861C64-9067-5F40-B77F-86A7F042BC7E}" destId="{DA08D00F-43FB-0B4A-8E1F-C9A05FA39C4B}" srcOrd="0" destOrd="0" presId="urn:microsoft.com/office/officeart/2005/8/layout/process4"/>
    <dgm:cxn modelId="{8B6E0A7A-4284-364E-8AAA-730A19793726}" type="presOf" srcId="{333BCD17-1461-F94F-9D19-83FB03847CC9}" destId="{483FA602-FA8C-364A-BE07-9F4004F9045B}" srcOrd="0" destOrd="0" presId="urn:microsoft.com/office/officeart/2005/8/layout/process4"/>
    <dgm:cxn modelId="{7DDC5086-016B-254A-8F6A-3EEF01EEE1A8}" type="presOf" srcId="{7A33FB7B-5935-184B-ABA2-2E4CB01EA5A3}" destId="{FCBB7D40-6A89-434A-AB99-BB384999F6D4}" srcOrd="0" destOrd="0" presId="urn:microsoft.com/office/officeart/2005/8/layout/process4"/>
    <dgm:cxn modelId="{7634039C-C826-7148-9631-ED8F1A294B62}" srcId="{6C7FEAEF-C7A2-F548-82A7-8F426C14B611}" destId="{333BCD17-1461-F94F-9D19-83FB03847CC9}" srcOrd="2" destOrd="0" parTransId="{ECDCCEB0-FE55-8745-A9EB-7649DA34AF46}" sibTransId="{7C71415D-8548-D646-964A-4BDC557C33A2}"/>
    <dgm:cxn modelId="{05B0249F-2DF0-7A45-AF3C-A249B2B9F996}" type="presOf" srcId="{8CE7F974-A5F4-EC46-B6F7-25B5DA3B9554}" destId="{EC8F1913-E1C0-C340-BF79-F5840D36C0C9}" srcOrd="0" destOrd="0" presId="urn:microsoft.com/office/officeart/2005/8/layout/process4"/>
    <dgm:cxn modelId="{8E0E86A1-F07A-D343-BFB6-FB0620DF6BAC}" type="presOf" srcId="{7574531B-4461-6842-BF85-E3EA9C88E467}" destId="{A15CA642-0B3C-5644-8EF4-0594A7544EA0}" srcOrd="0" destOrd="0" presId="urn:microsoft.com/office/officeart/2005/8/layout/process4"/>
    <dgm:cxn modelId="{0D1F0EA3-76B0-4A4F-A63A-6A287FF494FF}" type="presOf" srcId="{442EE591-7920-4A42-BB9E-91278429E98F}" destId="{4286DC60-A769-E644-BF8C-9F099D3D5747}" srcOrd="0" destOrd="0" presId="urn:microsoft.com/office/officeart/2005/8/layout/process4"/>
    <dgm:cxn modelId="{AB36E5A5-2A4C-3242-979F-A413DCA76A1D}" type="presOf" srcId="{6C7FEAEF-C7A2-F548-82A7-8F426C14B611}" destId="{4B9F1D44-F0EA-1F40-943A-FB2BFA67098D}" srcOrd="0" destOrd="0" presId="urn:microsoft.com/office/officeart/2005/8/layout/process4"/>
    <dgm:cxn modelId="{26D957A6-3FE5-A94C-A6A5-AA2CC53F2F6D}" srcId="{6C7FEAEF-C7A2-F548-82A7-8F426C14B611}" destId="{0E861C64-9067-5F40-B77F-86A7F042BC7E}" srcOrd="1" destOrd="0" parTransId="{38CBF398-8009-7349-9622-BE3E2167DE77}" sibTransId="{2CF9F41B-FECD-E74E-BC1F-D8E738A07439}"/>
    <dgm:cxn modelId="{D42BF1B5-978C-784C-952D-67DFF71F91CD}" srcId="{6B5DA71B-8E08-0840-A54B-ED6FED1139D5}" destId="{442EE591-7920-4A42-BB9E-91278429E98F}" srcOrd="0" destOrd="0" parTransId="{519013D1-D956-524C-A1AB-2F4F7167E4B9}" sibTransId="{C025AC33-1758-1E4C-A439-827B88BBBA70}"/>
    <dgm:cxn modelId="{1B7972CB-189E-8C40-9D63-2151524735D5}" type="presOf" srcId="{6B5DA71B-8E08-0840-A54B-ED6FED1139D5}" destId="{67081FD4-D436-C54C-BB10-7B29906C677B}" srcOrd="0" destOrd="0" presId="urn:microsoft.com/office/officeart/2005/8/layout/process4"/>
    <dgm:cxn modelId="{48A2B9CF-3E48-8346-8CAF-93C31EF2C9E0}" type="presOf" srcId="{6B5DA71B-8E08-0840-A54B-ED6FED1139D5}" destId="{C78AE506-F50C-C943-A914-AF2F2C02DDE7}" srcOrd="1" destOrd="0" presId="urn:microsoft.com/office/officeart/2005/8/layout/process4"/>
    <dgm:cxn modelId="{D5A95EFC-071B-044B-BF46-42710C5A1E6A}" srcId="{6B5DA71B-8E08-0840-A54B-ED6FED1139D5}" destId="{8CE7F974-A5F4-EC46-B6F7-25B5DA3B9554}" srcOrd="3" destOrd="0" parTransId="{5F5D2454-0A68-B64F-8EBD-5391BC147B1A}" sibTransId="{E8819BB9-AD95-1E42-96F3-70D4500A0CF1}"/>
    <dgm:cxn modelId="{FC59A32F-EEF9-E641-A848-4FB7BB60D425}" type="presParOf" srcId="{4B9F1D44-F0EA-1F40-943A-FB2BFA67098D}" destId="{08C668B9-6D8F-F248-9716-557783BA92BE}" srcOrd="0" destOrd="0" presId="urn:microsoft.com/office/officeart/2005/8/layout/process4"/>
    <dgm:cxn modelId="{C8C54F49-EFC8-884A-90F1-4CAFC7E69619}" type="presParOf" srcId="{08C668B9-6D8F-F248-9716-557783BA92BE}" destId="{483FA602-FA8C-364A-BE07-9F4004F9045B}" srcOrd="0" destOrd="0" presId="urn:microsoft.com/office/officeart/2005/8/layout/process4"/>
    <dgm:cxn modelId="{C073BFDA-6E6B-B243-8800-F800F423D5DD}" type="presParOf" srcId="{08C668B9-6D8F-F248-9716-557783BA92BE}" destId="{0ABC0A83-DA55-6647-BB9E-9FF41F763F1A}" srcOrd="1" destOrd="0" presId="urn:microsoft.com/office/officeart/2005/8/layout/process4"/>
    <dgm:cxn modelId="{B4EE29AE-F4B6-CF42-BD6B-915DF61D0DAE}" type="presParOf" srcId="{08C668B9-6D8F-F248-9716-557783BA92BE}" destId="{613DBC93-95EF-4B41-91FF-F7961C9D036F}" srcOrd="2" destOrd="0" presId="urn:microsoft.com/office/officeart/2005/8/layout/process4"/>
    <dgm:cxn modelId="{70C9839C-245B-2541-AB8F-415FB00EE8C4}" type="presParOf" srcId="{613DBC93-95EF-4B41-91FF-F7961C9D036F}" destId="{42F2F421-4F67-BD45-A614-56DCA2BFC7BA}" srcOrd="0" destOrd="0" presId="urn:microsoft.com/office/officeart/2005/8/layout/process4"/>
    <dgm:cxn modelId="{D0C5C2B2-C1E3-0B4A-9D73-636AAA00F5CF}" type="presParOf" srcId="{613DBC93-95EF-4B41-91FF-F7961C9D036F}" destId="{8D73341E-8A83-A841-AF32-F03C1D672B5D}" srcOrd="1" destOrd="0" presId="urn:microsoft.com/office/officeart/2005/8/layout/process4"/>
    <dgm:cxn modelId="{E7C673F3-49CB-5F42-90C7-8BBF37D7FA8B}" type="presParOf" srcId="{4B9F1D44-F0EA-1F40-943A-FB2BFA67098D}" destId="{0852865C-6F54-3C45-9AF2-FD4B875CC8E6}" srcOrd="1" destOrd="0" presId="urn:microsoft.com/office/officeart/2005/8/layout/process4"/>
    <dgm:cxn modelId="{A5CCA13E-C3BB-2740-A5E4-A00F02EBAC63}" type="presParOf" srcId="{4B9F1D44-F0EA-1F40-943A-FB2BFA67098D}" destId="{9DE3296C-EF3B-D84F-B1F0-485F89A4F8B8}" srcOrd="2" destOrd="0" presId="urn:microsoft.com/office/officeart/2005/8/layout/process4"/>
    <dgm:cxn modelId="{0B6AD288-6E52-1B4B-8B65-10FE511C3FFC}" type="presParOf" srcId="{9DE3296C-EF3B-D84F-B1F0-485F89A4F8B8}" destId="{DA08D00F-43FB-0B4A-8E1F-C9A05FA39C4B}" srcOrd="0" destOrd="0" presId="urn:microsoft.com/office/officeart/2005/8/layout/process4"/>
    <dgm:cxn modelId="{78EC47F8-0A0A-934F-B944-99EB9E7D51ED}" type="presParOf" srcId="{9DE3296C-EF3B-D84F-B1F0-485F89A4F8B8}" destId="{C5EC1E5C-3560-9D41-9BC4-90C9F0B953CF}" srcOrd="1" destOrd="0" presId="urn:microsoft.com/office/officeart/2005/8/layout/process4"/>
    <dgm:cxn modelId="{AB237536-DA61-D54B-BE23-CBFFE0E243DC}" type="presParOf" srcId="{9DE3296C-EF3B-D84F-B1F0-485F89A4F8B8}" destId="{A2BD1AFD-8A24-8D48-A229-8AEF37B83DFD}" srcOrd="2" destOrd="0" presId="urn:microsoft.com/office/officeart/2005/8/layout/process4"/>
    <dgm:cxn modelId="{5CD36A04-7893-5140-BBEC-92D80CE0AC91}" type="presParOf" srcId="{A2BD1AFD-8A24-8D48-A229-8AEF37B83DFD}" destId="{FCBB7D40-6A89-434A-AB99-BB384999F6D4}" srcOrd="0" destOrd="0" presId="urn:microsoft.com/office/officeart/2005/8/layout/process4"/>
    <dgm:cxn modelId="{A6EB4DDB-28B9-EA47-AB2B-327EE6C3121B}" type="presParOf" srcId="{4B9F1D44-F0EA-1F40-943A-FB2BFA67098D}" destId="{7B02C5AA-D08C-7840-93EA-0106548E2BFC}" srcOrd="3" destOrd="0" presId="urn:microsoft.com/office/officeart/2005/8/layout/process4"/>
    <dgm:cxn modelId="{92261757-4F41-184E-9D7C-3F1D3595B046}" type="presParOf" srcId="{4B9F1D44-F0EA-1F40-943A-FB2BFA67098D}" destId="{3D4FAC2C-466D-5442-9E3C-3405538FE2B3}" srcOrd="4" destOrd="0" presId="urn:microsoft.com/office/officeart/2005/8/layout/process4"/>
    <dgm:cxn modelId="{469A02E8-B7AA-2547-9067-E46B6270BF96}" type="presParOf" srcId="{3D4FAC2C-466D-5442-9E3C-3405538FE2B3}" destId="{67081FD4-D436-C54C-BB10-7B29906C677B}" srcOrd="0" destOrd="0" presId="urn:microsoft.com/office/officeart/2005/8/layout/process4"/>
    <dgm:cxn modelId="{71659CF7-9D57-9442-9E79-D6D178D188E9}" type="presParOf" srcId="{3D4FAC2C-466D-5442-9E3C-3405538FE2B3}" destId="{C78AE506-F50C-C943-A914-AF2F2C02DDE7}" srcOrd="1" destOrd="0" presId="urn:microsoft.com/office/officeart/2005/8/layout/process4"/>
    <dgm:cxn modelId="{4B811947-202C-264E-90F8-8C1FCB527C04}" type="presParOf" srcId="{3D4FAC2C-466D-5442-9E3C-3405538FE2B3}" destId="{9EE10B8A-56AE-D748-AC42-B05C5B734530}" srcOrd="2" destOrd="0" presId="urn:microsoft.com/office/officeart/2005/8/layout/process4"/>
    <dgm:cxn modelId="{206DF21C-9D4D-654E-BC12-EEBACC489181}" type="presParOf" srcId="{9EE10B8A-56AE-D748-AC42-B05C5B734530}" destId="{4286DC60-A769-E644-BF8C-9F099D3D5747}" srcOrd="0" destOrd="0" presId="urn:microsoft.com/office/officeart/2005/8/layout/process4"/>
    <dgm:cxn modelId="{FFFD7300-D50A-5B41-942B-AC138261BDEF}" type="presParOf" srcId="{9EE10B8A-56AE-D748-AC42-B05C5B734530}" destId="{A15CA642-0B3C-5644-8EF4-0594A7544EA0}" srcOrd="1" destOrd="0" presId="urn:microsoft.com/office/officeart/2005/8/layout/process4"/>
    <dgm:cxn modelId="{F7B9C089-BEA2-F64E-8714-4212A99AD382}" type="presParOf" srcId="{9EE10B8A-56AE-D748-AC42-B05C5B734530}" destId="{6686AD21-881D-AF4C-802A-A20F39309770}" srcOrd="2" destOrd="0" presId="urn:microsoft.com/office/officeart/2005/8/layout/process4"/>
    <dgm:cxn modelId="{783F9A26-3D2F-0446-8EB9-F85C87120E7A}" type="presParOf" srcId="{9EE10B8A-56AE-D748-AC42-B05C5B734530}" destId="{EC8F1913-E1C0-C340-BF79-F5840D36C0C9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D53799-2E50-BB42-B8CF-94B540796DD2}" type="doc">
      <dgm:prSet loTypeId="urn:microsoft.com/office/officeart/2005/8/layout/StepDown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ED4E6B4-222C-FF48-8AFC-E307C7645F39}">
      <dgm:prSet phldrT="[Text]" custT="1"/>
      <dgm:spPr/>
      <dgm:t>
        <a:bodyPr/>
        <a:lstStyle/>
        <a:p>
          <a:r>
            <a:rPr lang="en-US" sz="2400" b="1" dirty="0"/>
            <a:t>Preliminary Round</a:t>
          </a:r>
        </a:p>
        <a:p>
          <a:r>
            <a:rPr lang="en-US" sz="1600" dirty="0"/>
            <a:t>(Each Chapter’s Representative)</a:t>
          </a:r>
        </a:p>
      </dgm:t>
    </dgm:pt>
    <dgm:pt modelId="{06AF201A-B3A8-124D-B401-0FA17609C6CB}" type="parTrans" cxnId="{32B0A3BF-882A-0040-BF0F-480B1CE646B1}">
      <dgm:prSet/>
      <dgm:spPr/>
      <dgm:t>
        <a:bodyPr/>
        <a:lstStyle/>
        <a:p>
          <a:endParaRPr lang="en-US"/>
        </a:p>
      </dgm:t>
    </dgm:pt>
    <dgm:pt modelId="{8B49B2EC-2093-C54A-B0E0-53F017AD483A}" type="sibTrans" cxnId="{32B0A3BF-882A-0040-BF0F-480B1CE646B1}">
      <dgm:prSet/>
      <dgm:spPr/>
      <dgm:t>
        <a:bodyPr/>
        <a:lstStyle/>
        <a:p>
          <a:endParaRPr lang="en-US"/>
        </a:p>
      </dgm:t>
    </dgm:pt>
    <dgm:pt modelId="{F6B385D8-FAF4-464E-8B33-7386A46BBD5F}">
      <dgm:prSet phldrT="[Text]"/>
      <dgm:spPr/>
      <dgm:t>
        <a:bodyPr/>
        <a:lstStyle/>
        <a:p>
          <a:r>
            <a:rPr lang="en-US" b="0" i="0" u="none" dirty="0"/>
            <a:t>Students select a practice scenario at random and are required to counsel a patient on the appropriate use of the drug involved</a:t>
          </a:r>
          <a:endParaRPr lang="en-US" dirty="0"/>
        </a:p>
      </dgm:t>
    </dgm:pt>
    <dgm:pt modelId="{7A4CAC64-1052-164F-8C6C-9DF2C12E4414}" type="parTrans" cxnId="{A399C842-5ABD-824E-AD20-73BD1AA03EC7}">
      <dgm:prSet/>
      <dgm:spPr/>
      <dgm:t>
        <a:bodyPr/>
        <a:lstStyle/>
        <a:p>
          <a:endParaRPr lang="en-US"/>
        </a:p>
      </dgm:t>
    </dgm:pt>
    <dgm:pt modelId="{1C35F1FF-FC36-0841-AC08-7178BFBCA275}" type="sibTrans" cxnId="{A399C842-5ABD-824E-AD20-73BD1AA03EC7}">
      <dgm:prSet/>
      <dgm:spPr/>
      <dgm:t>
        <a:bodyPr/>
        <a:lstStyle/>
        <a:p>
          <a:endParaRPr lang="en-US"/>
        </a:p>
      </dgm:t>
    </dgm:pt>
    <dgm:pt modelId="{F76C3D97-23B0-4E40-B436-368A079B920F}">
      <dgm:prSet phldrT="[Text]" custT="1"/>
      <dgm:spPr/>
      <dgm:t>
        <a:bodyPr/>
        <a:lstStyle/>
        <a:p>
          <a:r>
            <a:rPr lang="en-US" sz="2400" b="1" dirty="0"/>
            <a:t>Final Round</a:t>
          </a:r>
        </a:p>
        <a:p>
          <a:r>
            <a:rPr lang="en-US" sz="1600" dirty="0"/>
            <a:t>(Top 10 Finalists)</a:t>
          </a:r>
        </a:p>
      </dgm:t>
    </dgm:pt>
    <dgm:pt modelId="{9639D8AC-D8DD-A64C-8D4B-666F7D013AD2}" type="parTrans" cxnId="{CC1AC04A-307F-A745-93E0-9F6109409836}">
      <dgm:prSet/>
      <dgm:spPr/>
      <dgm:t>
        <a:bodyPr/>
        <a:lstStyle/>
        <a:p>
          <a:endParaRPr lang="en-US"/>
        </a:p>
      </dgm:t>
    </dgm:pt>
    <dgm:pt modelId="{0DDA2823-4155-5B47-AA62-26F3EADBB84F}" type="sibTrans" cxnId="{CC1AC04A-307F-A745-93E0-9F6109409836}">
      <dgm:prSet/>
      <dgm:spPr/>
      <dgm:t>
        <a:bodyPr/>
        <a:lstStyle/>
        <a:p>
          <a:endParaRPr lang="en-US"/>
        </a:p>
      </dgm:t>
    </dgm:pt>
    <dgm:pt modelId="{944824F6-3367-694C-B018-B6C142100C46}">
      <dgm:prSet phldrT="[Text]"/>
      <dgm:spPr/>
      <dgm:t>
        <a:bodyPr/>
        <a:lstStyle/>
        <a:p>
          <a:r>
            <a:rPr lang="en-US" b="0" i="0" dirty="0"/>
            <a:t>A more complex counseling situation selected at random, in which t</a:t>
          </a:r>
          <a:r>
            <a:rPr lang="en-US" b="0" i="0" u="none" dirty="0"/>
            <a:t>he patient will display personality characteristics such as anxiousness, belligerence or apathy portray a realistic situation</a:t>
          </a:r>
          <a:endParaRPr lang="en-US" dirty="0"/>
        </a:p>
      </dgm:t>
    </dgm:pt>
    <dgm:pt modelId="{0BBCEE58-7AB5-E544-945D-E459ED1C6C64}" type="parTrans" cxnId="{98ABBC9F-1B5B-2640-A935-3B03954DDF28}">
      <dgm:prSet/>
      <dgm:spPr/>
      <dgm:t>
        <a:bodyPr/>
        <a:lstStyle/>
        <a:p>
          <a:endParaRPr lang="en-US"/>
        </a:p>
      </dgm:t>
    </dgm:pt>
    <dgm:pt modelId="{27BA3E39-931C-0D4E-9732-2FAA9EFFC746}" type="sibTrans" cxnId="{98ABBC9F-1B5B-2640-A935-3B03954DDF28}">
      <dgm:prSet/>
      <dgm:spPr/>
      <dgm:t>
        <a:bodyPr/>
        <a:lstStyle/>
        <a:p>
          <a:endParaRPr lang="en-US"/>
        </a:p>
      </dgm:t>
    </dgm:pt>
    <dgm:pt modelId="{969659C4-A3D1-3F4E-8F1F-96799261BCDF}" type="pres">
      <dgm:prSet presAssocID="{78D53799-2E50-BB42-B8CF-94B540796DD2}" presName="rootnode" presStyleCnt="0">
        <dgm:presLayoutVars>
          <dgm:chMax/>
          <dgm:chPref/>
          <dgm:dir/>
          <dgm:animLvl val="lvl"/>
        </dgm:presLayoutVars>
      </dgm:prSet>
      <dgm:spPr/>
    </dgm:pt>
    <dgm:pt modelId="{8C4C5567-57C9-AF4E-A5C9-23C7B3187C8D}" type="pres">
      <dgm:prSet presAssocID="{DED4E6B4-222C-FF48-8AFC-E307C7645F39}" presName="composite" presStyleCnt="0"/>
      <dgm:spPr/>
    </dgm:pt>
    <dgm:pt modelId="{45795B9D-4EED-3047-B58E-AE8DE9CC9045}" type="pres">
      <dgm:prSet presAssocID="{DED4E6B4-222C-FF48-8AFC-E307C7645F39}" presName="bentUpArrow1" presStyleLbl="alignImgPlace1" presStyleIdx="0" presStyleCnt="1"/>
      <dgm:spPr/>
    </dgm:pt>
    <dgm:pt modelId="{C48AA617-72A2-2E41-B69A-D576D3C330A7}" type="pres">
      <dgm:prSet presAssocID="{DED4E6B4-222C-FF48-8AFC-E307C7645F39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064EBE0F-B095-3244-9FC0-8AD3194B0A74}" type="pres">
      <dgm:prSet presAssocID="{DED4E6B4-222C-FF48-8AFC-E307C7645F39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19F3EB9-F1C2-1041-8401-B8EFA2EA07B4}" type="pres">
      <dgm:prSet presAssocID="{8B49B2EC-2093-C54A-B0E0-53F017AD483A}" presName="sibTrans" presStyleCnt="0"/>
      <dgm:spPr/>
    </dgm:pt>
    <dgm:pt modelId="{203F7A44-0A31-F540-BA92-024EF1FD3936}" type="pres">
      <dgm:prSet presAssocID="{F76C3D97-23B0-4E40-B436-368A079B920F}" presName="composite" presStyleCnt="0"/>
      <dgm:spPr/>
    </dgm:pt>
    <dgm:pt modelId="{F3CED31B-BE58-7F43-951D-416A68F6A36F}" type="pres">
      <dgm:prSet presAssocID="{F76C3D97-23B0-4E40-B436-368A079B920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D0DE1FBF-0555-F74C-B331-58D29785BD07}" type="pres">
      <dgm:prSet presAssocID="{F76C3D97-23B0-4E40-B436-368A079B920F}" presName="FinalChildText" presStyleLbl="revTx" presStyleIdx="1" presStyleCnt="2" custScaleX="126706" custScaleY="114755" custLinFactNeighborX="16067" custLinFactNeighborY="794">
        <dgm:presLayoutVars>
          <dgm:chMax val="0"/>
          <dgm:chPref val="0"/>
          <dgm:bulletEnabled val="1"/>
        </dgm:presLayoutVars>
      </dgm:prSet>
      <dgm:spPr/>
    </dgm:pt>
  </dgm:ptLst>
  <dgm:cxnLst>
    <dgm:cxn modelId="{B83DA439-EB5C-D44E-9664-C9CC69692795}" type="presOf" srcId="{F6B385D8-FAF4-464E-8B33-7386A46BBD5F}" destId="{064EBE0F-B095-3244-9FC0-8AD3194B0A74}" srcOrd="0" destOrd="0" presId="urn:microsoft.com/office/officeart/2005/8/layout/StepDownProcess"/>
    <dgm:cxn modelId="{A399C842-5ABD-824E-AD20-73BD1AA03EC7}" srcId="{DED4E6B4-222C-FF48-8AFC-E307C7645F39}" destId="{F6B385D8-FAF4-464E-8B33-7386A46BBD5F}" srcOrd="0" destOrd="0" parTransId="{7A4CAC64-1052-164F-8C6C-9DF2C12E4414}" sibTransId="{1C35F1FF-FC36-0841-AC08-7178BFBCA275}"/>
    <dgm:cxn modelId="{CC1AC04A-307F-A745-93E0-9F6109409836}" srcId="{78D53799-2E50-BB42-B8CF-94B540796DD2}" destId="{F76C3D97-23B0-4E40-B436-368A079B920F}" srcOrd="1" destOrd="0" parTransId="{9639D8AC-D8DD-A64C-8D4B-666F7D013AD2}" sibTransId="{0DDA2823-4155-5B47-AA62-26F3EADBB84F}"/>
    <dgm:cxn modelId="{F940E54D-1D52-3E46-B1D7-557F2EED5246}" type="presOf" srcId="{944824F6-3367-694C-B018-B6C142100C46}" destId="{D0DE1FBF-0555-F74C-B331-58D29785BD07}" srcOrd="0" destOrd="0" presId="urn:microsoft.com/office/officeart/2005/8/layout/StepDownProcess"/>
    <dgm:cxn modelId="{C064AC85-6B2C-304E-9F00-1B0C19E1D9F3}" type="presOf" srcId="{78D53799-2E50-BB42-B8CF-94B540796DD2}" destId="{969659C4-A3D1-3F4E-8F1F-96799261BCDF}" srcOrd="0" destOrd="0" presId="urn:microsoft.com/office/officeart/2005/8/layout/StepDownProcess"/>
    <dgm:cxn modelId="{4F04169A-F740-864E-8AB1-C831B34B501D}" type="presOf" srcId="{F76C3D97-23B0-4E40-B436-368A079B920F}" destId="{F3CED31B-BE58-7F43-951D-416A68F6A36F}" srcOrd="0" destOrd="0" presId="urn:microsoft.com/office/officeart/2005/8/layout/StepDownProcess"/>
    <dgm:cxn modelId="{98ABBC9F-1B5B-2640-A935-3B03954DDF28}" srcId="{F76C3D97-23B0-4E40-B436-368A079B920F}" destId="{944824F6-3367-694C-B018-B6C142100C46}" srcOrd="0" destOrd="0" parTransId="{0BBCEE58-7AB5-E544-945D-E459ED1C6C64}" sibTransId="{27BA3E39-931C-0D4E-9732-2FAA9EFFC746}"/>
    <dgm:cxn modelId="{32B0A3BF-882A-0040-BF0F-480B1CE646B1}" srcId="{78D53799-2E50-BB42-B8CF-94B540796DD2}" destId="{DED4E6B4-222C-FF48-8AFC-E307C7645F39}" srcOrd="0" destOrd="0" parTransId="{06AF201A-B3A8-124D-B401-0FA17609C6CB}" sibTransId="{8B49B2EC-2093-C54A-B0E0-53F017AD483A}"/>
    <dgm:cxn modelId="{D5C708E1-7724-864B-A267-E2AAC428F84C}" type="presOf" srcId="{DED4E6B4-222C-FF48-8AFC-E307C7645F39}" destId="{C48AA617-72A2-2E41-B69A-D576D3C330A7}" srcOrd="0" destOrd="0" presId="urn:microsoft.com/office/officeart/2005/8/layout/StepDownProcess"/>
    <dgm:cxn modelId="{696FB2F5-5CA0-1144-B199-71280FBCA2B7}" type="presParOf" srcId="{969659C4-A3D1-3F4E-8F1F-96799261BCDF}" destId="{8C4C5567-57C9-AF4E-A5C9-23C7B3187C8D}" srcOrd="0" destOrd="0" presId="urn:microsoft.com/office/officeart/2005/8/layout/StepDownProcess"/>
    <dgm:cxn modelId="{1C616AC9-021D-DE4E-90B1-222EEC54BFA0}" type="presParOf" srcId="{8C4C5567-57C9-AF4E-A5C9-23C7B3187C8D}" destId="{45795B9D-4EED-3047-B58E-AE8DE9CC9045}" srcOrd="0" destOrd="0" presId="urn:microsoft.com/office/officeart/2005/8/layout/StepDownProcess"/>
    <dgm:cxn modelId="{F8DAADB5-0B66-BF4B-882F-61A956469E82}" type="presParOf" srcId="{8C4C5567-57C9-AF4E-A5C9-23C7B3187C8D}" destId="{C48AA617-72A2-2E41-B69A-D576D3C330A7}" srcOrd="1" destOrd="0" presId="urn:microsoft.com/office/officeart/2005/8/layout/StepDownProcess"/>
    <dgm:cxn modelId="{CF81971F-447A-C74D-8F24-C8A683250FC5}" type="presParOf" srcId="{8C4C5567-57C9-AF4E-A5C9-23C7B3187C8D}" destId="{064EBE0F-B095-3244-9FC0-8AD3194B0A74}" srcOrd="2" destOrd="0" presId="urn:microsoft.com/office/officeart/2005/8/layout/StepDownProcess"/>
    <dgm:cxn modelId="{23522986-9DFB-564E-94CD-40B05E16E4CB}" type="presParOf" srcId="{969659C4-A3D1-3F4E-8F1F-96799261BCDF}" destId="{219F3EB9-F1C2-1041-8401-B8EFA2EA07B4}" srcOrd="1" destOrd="0" presId="urn:microsoft.com/office/officeart/2005/8/layout/StepDownProcess"/>
    <dgm:cxn modelId="{2096D7F6-3073-424F-A92C-BF2C73677684}" type="presParOf" srcId="{969659C4-A3D1-3F4E-8F1F-96799261BCDF}" destId="{203F7A44-0A31-F540-BA92-024EF1FD3936}" srcOrd="2" destOrd="0" presId="urn:microsoft.com/office/officeart/2005/8/layout/StepDownProcess"/>
    <dgm:cxn modelId="{EB322C7B-C272-8546-B6CC-D5F1B738638F}" type="presParOf" srcId="{203F7A44-0A31-F540-BA92-024EF1FD3936}" destId="{F3CED31B-BE58-7F43-951D-416A68F6A36F}" srcOrd="0" destOrd="0" presId="urn:microsoft.com/office/officeart/2005/8/layout/StepDownProcess"/>
    <dgm:cxn modelId="{F34BB289-D54D-7843-96C5-273F44625DE7}" type="presParOf" srcId="{203F7A44-0A31-F540-BA92-024EF1FD3936}" destId="{D0DE1FBF-0555-F74C-B331-58D29785BD0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B6865-0345-C645-B0E5-F9CA4C482A34}">
      <dsp:nvSpPr>
        <dsp:cNvPr id="0" name=""/>
        <dsp:cNvSpPr/>
      </dsp:nvSpPr>
      <dsp:spPr>
        <a:xfrm rot="5400000">
          <a:off x="-309190" y="310634"/>
          <a:ext cx="2061269" cy="144288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Local Level</a:t>
          </a:r>
        </a:p>
      </dsp:txBody>
      <dsp:txXfrm rot="-5400000">
        <a:off x="1" y="722887"/>
        <a:ext cx="1442888" cy="618381"/>
      </dsp:txXfrm>
    </dsp:sp>
    <dsp:sp modelId="{8CB937A6-92FB-7E49-81CB-746BC520C6F4}">
      <dsp:nvSpPr>
        <dsp:cNvPr id="0" name=""/>
        <dsp:cNvSpPr/>
      </dsp:nvSpPr>
      <dsp:spPr>
        <a:xfrm rot="5400000">
          <a:off x="4484986" y="-3040653"/>
          <a:ext cx="1339825" cy="7424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Students compete to be the national representative from their school or college of pharmacy.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Top ten highest scoring participants will receive an award, compliments of </a:t>
          </a:r>
          <a:r>
            <a:rPr lang="en-US" sz="1700" kern="1200" dirty="0" err="1"/>
            <a:t>APhA</a:t>
          </a:r>
          <a:r>
            <a:rPr lang="en-US" sz="1700" kern="1200" dirty="0"/>
            <a:t>-ASP. </a:t>
          </a:r>
        </a:p>
      </dsp:txBody>
      <dsp:txXfrm rot="-5400000">
        <a:off x="1442889" y="66849"/>
        <a:ext cx="7358615" cy="1209015"/>
      </dsp:txXfrm>
    </dsp:sp>
    <dsp:sp modelId="{4F989515-EFD9-0F44-AA05-46402B1E29A1}">
      <dsp:nvSpPr>
        <dsp:cNvPr id="0" name=""/>
        <dsp:cNvSpPr/>
      </dsp:nvSpPr>
      <dsp:spPr>
        <a:xfrm rot="5400000">
          <a:off x="-309190" y="2084185"/>
          <a:ext cx="2061269" cy="144288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National Level</a:t>
          </a:r>
          <a:endParaRPr lang="en-US" sz="2200" kern="1200" dirty="0"/>
        </a:p>
      </dsp:txBody>
      <dsp:txXfrm rot="-5400000">
        <a:off x="1" y="2496438"/>
        <a:ext cx="1442888" cy="618381"/>
      </dsp:txXfrm>
    </dsp:sp>
    <dsp:sp modelId="{5BDAA09C-62F4-9642-B834-6BBBCC7E20ED}">
      <dsp:nvSpPr>
        <dsp:cNvPr id="0" name=""/>
        <dsp:cNvSpPr/>
      </dsp:nvSpPr>
      <dsp:spPr>
        <a:xfrm rot="5400000">
          <a:off x="4484986" y="-1267102"/>
          <a:ext cx="1339825" cy="74240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chosen representative will schedule an appointment to compete on the national level. 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winner will receive $1,000, a plaque, and are invited as a judge for the following year. First Runner-up will receive $500 and the Second Runner-up will receive $250. The remaining 7 finalists will receive $250. </a:t>
          </a:r>
        </a:p>
      </dsp:txBody>
      <dsp:txXfrm rot="-5400000">
        <a:off x="1442889" y="1840400"/>
        <a:ext cx="7358615" cy="1209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E44E-648D-AA45-8607-9F791A702248}">
      <dsp:nvSpPr>
        <dsp:cNvPr id="0" name=""/>
        <dsp:cNvSpPr/>
      </dsp:nvSpPr>
      <dsp:spPr>
        <a:xfrm>
          <a:off x="2178" y="501565"/>
          <a:ext cx="3365499" cy="134619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First 5 minutes</a:t>
          </a:r>
        </a:p>
      </dsp:txBody>
      <dsp:txXfrm>
        <a:off x="675278" y="501565"/>
        <a:ext cx="2019300" cy="1346199"/>
      </dsp:txXfrm>
    </dsp:sp>
    <dsp:sp modelId="{DA4E5041-5BFA-194F-9D27-976082472B11}">
      <dsp:nvSpPr>
        <dsp:cNvPr id="0" name=""/>
        <dsp:cNvSpPr/>
      </dsp:nvSpPr>
      <dsp:spPr>
        <a:xfrm>
          <a:off x="2930163" y="615992"/>
          <a:ext cx="2793365" cy="1117346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Given instructions and rules</a:t>
          </a:r>
        </a:p>
      </dsp:txBody>
      <dsp:txXfrm>
        <a:off x="3488836" y="615992"/>
        <a:ext cx="1676019" cy="1117346"/>
      </dsp:txXfrm>
    </dsp:sp>
    <dsp:sp modelId="{EA079CD6-0720-4E4E-B33F-D153E0F4A087}">
      <dsp:nvSpPr>
        <dsp:cNvPr id="0" name=""/>
        <dsp:cNvSpPr/>
      </dsp:nvSpPr>
      <dsp:spPr>
        <a:xfrm>
          <a:off x="2178" y="2036233"/>
          <a:ext cx="3365499" cy="13461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Second 5 minutes</a:t>
          </a:r>
        </a:p>
      </dsp:txBody>
      <dsp:txXfrm>
        <a:off x="675278" y="2036233"/>
        <a:ext cx="2019300" cy="1346199"/>
      </dsp:txXfrm>
    </dsp:sp>
    <dsp:sp modelId="{AA855B98-5F77-294B-AB69-61C347F91A11}">
      <dsp:nvSpPr>
        <dsp:cNvPr id="0" name=""/>
        <dsp:cNvSpPr/>
      </dsp:nvSpPr>
      <dsp:spPr>
        <a:xfrm>
          <a:off x="2930163" y="2150660"/>
          <a:ext cx="2793365" cy="1117346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Given patient profile</a:t>
          </a:r>
        </a:p>
      </dsp:txBody>
      <dsp:txXfrm>
        <a:off x="3488836" y="2150660"/>
        <a:ext cx="1676019" cy="1117346"/>
      </dsp:txXfrm>
    </dsp:sp>
    <dsp:sp modelId="{1D4545DD-FF4F-B347-9249-613E35E70ED7}">
      <dsp:nvSpPr>
        <dsp:cNvPr id="0" name=""/>
        <dsp:cNvSpPr/>
      </dsp:nvSpPr>
      <dsp:spPr>
        <a:xfrm>
          <a:off x="5332456" y="2150660"/>
          <a:ext cx="2793365" cy="1117346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Prepare counseling session using selected references</a:t>
          </a:r>
        </a:p>
      </dsp:txBody>
      <dsp:txXfrm>
        <a:off x="5891129" y="2150660"/>
        <a:ext cx="1676019" cy="1117346"/>
      </dsp:txXfrm>
    </dsp:sp>
    <dsp:sp modelId="{1C71676A-F955-7D48-A156-99E15BF1FB5E}">
      <dsp:nvSpPr>
        <dsp:cNvPr id="0" name=""/>
        <dsp:cNvSpPr/>
      </dsp:nvSpPr>
      <dsp:spPr>
        <a:xfrm>
          <a:off x="2178" y="3570901"/>
          <a:ext cx="3365499" cy="134619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Third 5 minutes</a:t>
          </a:r>
        </a:p>
      </dsp:txBody>
      <dsp:txXfrm>
        <a:off x="675278" y="3570901"/>
        <a:ext cx="2019300" cy="1346199"/>
      </dsp:txXfrm>
    </dsp:sp>
    <dsp:sp modelId="{468D53F9-4B9F-8B4A-BD8C-84B993574633}">
      <dsp:nvSpPr>
        <dsp:cNvPr id="0" name=""/>
        <dsp:cNvSpPr/>
      </dsp:nvSpPr>
      <dsp:spPr>
        <a:xfrm>
          <a:off x="2930163" y="3685328"/>
          <a:ext cx="2793365" cy="1117346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Counsel Patient</a:t>
          </a:r>
        </a:p>
      </dsp:txBody>
      <dsp:txXfrm>
        <a:off x="3488836" y="3685328"/>
        <a:ext cx="1676019" cy="111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0A83-DA55-6647-BB9E-9FF41F763F1A}">
      <dsp:nvSpPr>
        <dsp:cNvPr id="0" name=""/>
        <dsp:cNvSpPr/>
      </dsp:nvSpPr>
      <dsp:spPr>
        <a:xfrm>
          <a:off x="0" y="3418071"/>
          <a:ext cx="7742621" cy="11218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Final Round</a:t>
          </a:r>
        </a:p>
      </dsp:txBody>
      <dsp:txXfrm>
        <a:off x="0" y="3418071"/>
        <a:ext cx="7742621" cy="605819"/>
      </dsp:txXfrm>
    </dsp:sp>
    <dsp:sp modelId="{42F2F421-4F67-BD45-A614-56DCA2BFC7BA}">
      <dsp:nvSpPr>
        <dsp:cNvPr id="0" name=""/>
        <dsp:cNvSpPr/>
      </dsp:nvSpPr>
      <dsp:spPr>
        <a:xfrm>
          <a:off x="0" y="4001452"/>
          <a:ext cx="3871310" cy="5160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top 10 finalists from the Preliminary Round are selected to compete in the Final Round</a:t>
          </a:r>
        </a:p>
      </dsp:txBody>
      <dsp:txXfrm>
        <a:off x="0" y="4001452"/>
        <a:ext cx="3871310" cy="516068"/>
      </dsp:txXfrm>
    </dsp:sp>
    <dsp:sp modelId="{8D73341E-8A83-A841-AF32-F03C1D672B5D}">
      <dsp:nvSpPr>
        <dsp:cNvPr id="0" name=""/>
        <dsp:cNvSpPr/>
      </dsp:nvSpPr>
      <dsp:spPr>
        <a:xfrm>
          <a:off x="3871310" y="4001452"/>
          <a:ext cx="3871310" cy="5160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Finalists are recognized during the </a:t>
          </a:r>
          <a:r>
            <a:rPr lang="en-US" sz="1200" kern="1200" dirty="0" err="1"/>
            <a:t>APhA</a:t>
          </a:r>
          <a:r>
            <a:rPr lang="en-US" sz="1200" kern="1200" dirty="0"/>
            <a:t>-ASP Awards Celebration and will receive a cash prize</a:t>
          </a:r>
        </a:p>
      </dsp:txBody>
      <dsp:txXfrm>
        <a:off x="3871310" y="4001452"/>
        <a:ext cx="3871310" cy="516068"/>
      </dsp:txXfrm>
    </dsp:sp>
    <dsp:sp modelId="{C5EC1E5C-3560-9D41-9BC4-90C9F0B953CF}">
      <dsp:nvSpPr>
        <dsp:cNvPr id="0" name=""/>
        <dsp:cNvSpPr/>
      </dsp:nvSpPr>
      <dsp:spPr>
        <a:xfrm rot="10800000">
          <a:off x="0" y="1709436"/>
          <a:ext cx="7742621" cy="1725462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Preliminary Round</a:t>
          </a:r>
        </a:p>
      </dsp:txBody>
      <dsp:txXfrm rot="-10800000">
        <a:off x="0" y="1709436"/>
        <a:ext cx="7742621" cy="605637"/>
      </dsp:txXfrm>
    </dsp:sp>
    <dsp:sp modelId="{FCBB7D40-6A89-434A-AB99-BB384999F6D4}">
      <dsp:nvSpPr>
        <dsp:cNvPr id="0" name=""/>
        <dsp:cNvSpPr/>
      </dsp:nvSpPr>
      <dsp:spPr>
        <a:xfrm>
          <a:off x="0" y="2315074"/>
          <a:ext cx="7742621" cy="5159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Compete amongst student pharmacists across the nation</a:t>
          </a:r>
        </a:p>
      </dsp:txBody>
      <dsp:txXfrm>
        <a:off x="0" y="2315074"/>
        <a:ext cx="7742621" cy="515913"/>
      </dsp:txXfrm>
    </dsp:sp>
    <dsp:sp modelId="{C78AE506-F50C-C943-A914-AF2F2C02DDE7}">
      <dsp:nvSpPr>
        <dsp:cNvPr id="0" name=""/>
        <dsp:cNvSpPr/>
      </dsp:nvSpPr>
      <dsp:spPr>
        <a:xfrm rot="10800000">
          <a:off x="0" y="802"/>
          <a:ext cx="7742621" cy="1725462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One Chapter Representative is Selected</a:t>
          </a:r>
        </a:p>
      </dsp:txBody>
      <dsp:txXfrm rot="-10800000">
        <a:off x="0" y="802"/>
        <a:ext cx="7742621" cy="605637"/>
      </dsp:txXfrm>
    </dsp:sp>
    <dsp:sp modelId="{4286DC60-A769-E644-BF8C-9F099D3D5747}">
      <dsp:nvSpPr>
        <dsp:cNvPr id="0" name=""/>
        <dsp:cNvSpPr/>
      </dsp:nvSpPr>
      <dsp:spPr>
        <a:xfrm>
          <a:off x="0" y="606439"/>
          <a:ext cx="1935655" cy="51591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Schedule an appointment to compete at the National Level</a:t>
          </a:r>
        </a:p>
      </dsp:txBody>
      <dsp:txXfrm>
        <a:off x="0" y="606439"/>
        <a:ext cx="1935655" cy="515913"/>
      </dsp:txXfrm>
    </dsp:sp>
    <dsp:sp modelId="{A15CA642-0B3C-5644-8EF4-0594A7544EA0}">
      <dsp:nvSpPr>
        <dsp:cNvPr id="0" name=""/>
        <dsp:cNvSpPr/>
      </dsp:nvSpPr>
      <dsp:spPr>
        <a:xfrm>
          <a:off x="1935655" y="606439"/>
          <a:ext cx="1935655" cy="515913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Register for the NPCC Orientation</a:t>
          </a:r>
        </a:p>
      </dsp:txBody>
      <dsp:txXfrm>
        <a:off x="1935655" y="606439"/>
        <a:ext cx="1935655" cy="515913"/>
      </dsp:txXfrm>
    </dsp:sp>
    <dsp:sp modelId="{6686AD21-881D-AF4C-802A-A20F39309770}">
      <dsp:nvSpPr>
        <dsp:cNvPr id="0" name=""/>
        <dsp:cNvSpPr/>
      </dsp:nvSpPr>
      <dsp:spPr>
        <a:xfrm>
          <a:off x="3871310" y="606439"/>
          <a:ext cx="1935655" cy="5159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Register for </a:t>
          </a:r>
          <a:r>
            <a:rPr lang="en-US" sz="1200" kern="1200" dirty="0" err="1"/>
            <a:t>APhA</a:t>
          </a:r>
          <a:r>
            <a:rPr lang="en-US" sz="1200" kern="1200" dirty="0"/>
            <a:t> Annual</a:t>
          </a:r>
        </a:p>
      </dsp:txBody>
      <dsp:txXfrm>
        <a:off x="3871310" y="606439"/>
        <a:ext cx="1935655" cy="515913"/>
      </dsp:txXfrm>
    </dsp:sp>
    <dsp:sp modelId="{EC8F1913-E1C0-C340-BF79-F5840D36C0C9}">
      <dsp:nvSpPr>
        <dsp:cNvPr id="0" name=""/>
        <dsp:cNvSpPr/>
      </dsp:nvSpPr>
      <dsp:spPr>
        <a:xfrm>
          <a:off x="5806965" y="606439"/>
          <a:ext cx="1935655" cy="5159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Book Flight and Accommodations for </a:t>
          </a:r>
          <a:r>
            <a:rPr lang="en-US" sz="1200" kern="1200" dirty="0" err="1"/>
            <a:t>APhA</a:t>
          </a:r>
          <a:r>
            <a:rPr lang="en-US" sz="1200" kern="1200" dirty="0"/>
            <a:t> Annual</a:t>
          </a:r>
        </a:p>
      </dsp:txBody>
      <dsp:txXfrm>
        <a:off x="5806965" y="606439"/>
        <a:ext cx="1935655" cy="5159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95B9D-4EED-3047-B58E-AE8DE9CC9045}">
      <dsp:nvSpPr>
        <dsp:cNvPr id="0" name=""/>
        <dsp:cNvSpPr/>
      </dsp:nvSpPr>
      <dsp:spPr>
        <a:xfrm rot="5400000">
          <a:off x="1313694" y="2047520"/>
          <a:ext cx="1831128" cy="20846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AA617-72A2-2E41-B69A-D576D3C330A7}">
      <dsp:nvSpPr>
        <dsp:cNvPr id="0" name=""/>
        <dsp:cNvSpPr/>
      </dsp:nvSpPr>
      <dsp:spPr>
        <a:xfrm>
          <a:off x="828556" y="17677"/>
          <a:ext cx="3082542" cy="2157679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Preliminary Round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(Each Chapter’s Representative)</a:t>
          </a:r>
        </a:p>
      </dsp:txBody>
      <dsp:txXfrm>
        <a:off x="933904" y="123025"/>
        <a:ext cx="2871846" cy="1946983"/>
      </dsp:txXfrm>
    </dsp:sp>
    <dsp:sp modelId="{064EBE0F-B095-3244-9FC0-8AD3194B0A74}">
      <dsp:nvSpPr>
        <dsp:cNvPr id="0" name=""/>
        <dsp:cNvSpPr/>
      </dsp:nvSpPr>
      <dsp:spPr>
        <a:xfrm>
          <a:off x="3911099" y="223461"/>
          <a:ext cx="2241947" cy="1743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u="none" kern="1200" dirty="0"/>
            <a:t>Students select a practice scenario at random and are required to counsel a patient on the appropriate use of the drug involved</a:t>
          </a:r>
          <a:endParaRPr lang="en-US" sz="1700" kern="1200" dirty="0"/>
        </a:p>
      </dsp:txBody>
      <dsp:txXfrm>
        <a:off x="3911099" y="223461"/>
        <a:ext cx="2241947" cy="1743931"/>
      </dsp:txXfrm>
    </dsp:sp>
    <dsp:sp modelId="{F3CED31B-BE58-7F43-951D-416A68F6A36F}">
      <dsp:nvSpPr>
        <dsp:cNvPr id="0" name=""/>
        <dsp:cNvSpPr/>
      </dsp:nvSpPr>
      <dsp:spPr>
        <a:xfrm>
          <a:off x="3384311" y="2441463"/>
          <a:ext cx="3082542" cy="215767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Final Round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(Top 10 Finalists)</a:t>
          </a:r>
        </a:p>
      </dsp:txBody>
      <dsp:txXfrm>
        <a:off x="3489659" y="2546811"/>
        <a:ext cx="2871846" cy="1946983"/>
      </dsp:txXfrm>
    </dsp:sp>
    <dsp:sp modelId="{D0DE1FBF-0555-F74C-B331-58D29785BD07}">
      <dsp:nvSpPr>
        <dsp:cNvPr id="0" name=""/>
        <dsp:cNvSpPr/>
      </dsp:nvSpPr>
      <dsp:spPr>
        <a:xfrm>
          <a:off x="6527700" y="2532436"/>
          <a:ext cx="2840682" cy="2001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0" i="0" kern="1200" dirty="0"/>
            <a:t>A more complex counseling situation selected at random, in which t</a:t>
          </a:r>
          <a:r>
            <a:rPr lang="en-US" sz="1600" b="0" i="0" u="none" kern="1200" dirty="0"/>
            <a:t>he patient will display personality characteristics such as anxiousness, belligerence or apathy portray a realistic situation</a:t>
          </a:r>
          <a:endParaRPr lang="en-US" sz="1600" kern="1200" dirty="0"/>
        </a:p>
      </dsp:txBody>
      <dsp:txXfrm>
        <a:off x="6527700" y="2532436"/>
        <a:ext cx="2840682" cy="2001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B289-2EF0-FA4F-9397-F624EEC9C17F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7227-B331-9740-813C-133FA7EC3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F4E23E86-BBB0-404E-81D8-CC43EAAFF9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10363200" cy="777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350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F4471-0E3B-2A4B-AB1B-762FEB5177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002565" cy="6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6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5459B-A554-7F47-A93B-9AEBC63BE267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Holder 2">
            <a:extLst>
              <a:ext uri="{FF2B5EF4-FFF2-40B4-BE49-F238E27FC236}">
                <a16:creationId xmlns:a16="http://schemas.microsoft.com/office/drawing/2014/main" id="{14A39F09-878B-EF73-DA13-EB82E700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A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22BE54B9-0E2D-83CE-F1D6-0CE832591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397783"/>
            <a:ext cx="113030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C2776F7-1987-C402-4E05-41011C28F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4911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DE6905-DD40-8E45-BB5C-1B206C4129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447800"/>
            <a:ext cx="46482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600" y="5029200"/>
            <a:ext cx="4648200" cy="923330"/>
          </a:xfrm>
        </p:spPr>
        <p:txBody>
          <a:bodyPr/>
          <a:lstStyle>
            <a:lvl1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2pPr>
            <a:lvl3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3pPr>
            <a:lvl4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4pPr>
            <a:lvl5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DE1ABF08-EE6B-89C7-2455-503E72B22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397783"/>
            <a:ext cx="5645143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7AC0A86-38F2-3809-4BF9-B3C4D055BE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69445"/>
            <a:ext cx="56388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5108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34F3816-759B-4F4C-974A-D4F6839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4911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5299A76E-0AA6-535E-686E-EB4F8C79566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5651500" cy="273187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C1CECAFE-8006-6D32-69B3-AFEADD1F8D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85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90538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13E056-797F-C44D-BC3B-D4C1329B5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11353800" cy="1846659"/>
          </a:xfrm>
        </p:spPr>
        <p:txBody>
          <a:bodyPr numCol="1"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 b="0" i="0">
                <a:latin typeface="+mn-lt"/>
                <a:ea typeface="Roboto Light" panose="02000000000000000000"/>
              </a:defRPr>
            </a:lvl2pPr>
            <a:lvl3pPr>
              <a:defRPr sz="2400" b="0" i="0">
                <a:latin typeface="+mn-lt"/>
                <a:ea typeface="Roboto Light" panose="02000000000000000000"/>
              </a:defRPr>
            </a:lvl3pPr>
            <a:lvl4pPr>
              <a:defRPr sz="2400" b="0" i="0">
                <a:latin typeface="+mn-lt"/>
                <a:ea typeface="Roboto Light" panose="02000000000000000000"/>
              </a:defRPr>
            </a:lvl4pPr>
            <a:lvl5pPr>
              <a:defRPr sz="2400" b="0" i="0">
                <a:latin typeface="+mn-lt"/>
                <a:ea typeface="Roboto Light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72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00B3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5638800" cy="369332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CB83DA7-2A17-C24F-91B8-97CA054D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7708900" cy="91200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5501DA-78C4-B644-9A2C-A0F75FABB9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55760BC-289A-7C4B-BD21-2B341241D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1448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75774EE-7433-C54A-BC57-E32A6E4EB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5696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5CFE02B-1D2B-5B47-B1CB-F06C9A9E0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9944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01F0E7A-22DE-C046-9210-E075306A5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192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15097E72-70CB-4F4D-952E-AD3E305ECA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7844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2EB6677-61E0-644A-8EBF-3FF2A9559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45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3D11B55-AD5A-2648-A276-5D7414119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484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DF7ECB7-60B2-CA4F-ACF6-5411665AC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23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2B8401-07CC-B34B-B77C-E70BEED25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1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EEE706D-7F38-644D-B9E3-6F38750A37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558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94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B44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C59635CF-F7F5-A844-B690-CECD7A81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B44198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4ADF8-19FE-FC4A-B3EE-15FAB1F18D01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41F403F2-5622-3D47-5616-52B5C3E44BDC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113030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5FE0308E-F746-D7D8-37AE-AE88CF2CA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953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B44198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B44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DE6905-DD40-8E45-BB5C-1B206C4129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447800"/>
            <a:ext cx="46482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600" y="5029200"/>
            <a:ext cx="4648200" cy="923330"/>
          </a:xfrm>
        </p:spPr>
        <p:txBody>
          <a:bodyPr/>
          <a:lstStyle>
            <a:lvl1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2pPr>
            <a:lvl3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3pPr>
            <a:lvl4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4pPr>
            <a:lvl5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3B23D1E1-0C81-AD28-2685-9F8BBE2E8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397783"/>
            <a:ext cx="5657857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BA3D0CC-B0F2-0452-8B5D-1803F74D61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69445"/>
            <a:ext cx="56515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155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B44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34F3816-759B-4F4C-974A-D4F6839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B44198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BABAA6C3-3D68-4C7E-32DF-EE02C2C94FE5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5651500" cy="273187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576D7A3-61CE-436B-03B3-2FCD34714A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617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90538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B44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13E056-797F-C44D-BC3B-D4C1329B5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11353800" cy="1846659"/>
          </a:xfrm>
        </p:spPr>
        <p:txBody>
          <a:bodyPr numCol="1"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 b="0" i="0">
                <a:latin typeface="+mn-lt"/>
                <a:ea typeface="Roboto Light" panose="02000000000000000000"/>
              </a:defRPr>
            </a:lvl2pPr>
            <a:lvl3pPr>
              <a:defRPr sz="2400" b="0" i="0">
                <a:latin typeface="+mn-lt"/>
                <a:ea typeface="Roboto Light" panose="02000000000000000000"/>
              </a:defRPr>
            </a:lvl3pPr>
            <a:lvl4pPr>
              <a:defRPr sz="2400" b="0" i="0">
                <a:latin typeface="+mn-lt"/>
                <a:ea typeface="Roboto Light" panose="02000000000000000000"/>
              </a:defRPr>
            </a:lvl4pPr>
            <a:lvl5pPr>
              <a:defRPr sz="2400" b="0" i="0">
                <a:latin typeface="+mn-lt"/>
                <a:ea typeface="Roboto Light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2010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B441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5638800" cy="369332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CB83DA7-2A17-C24F-91B8-97CA054D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77089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B44198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5501DA-78C4-B644-9A2C-A0F75FABB9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55760BC-289A-7C4B-BD21-2B341241D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1448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75774EE-7433-C54A-BC57-E32A6E4EB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5696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5CFE02B-1D2B-5B47-B1CB-F06C9A9E0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9944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01F0E7A-22DE-C046-9210-E075306A5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192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15097E72-70CB-4F4D-952E-AD3E305ECA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7844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2EB6677-61E0-644A-8EBF-3FF2A9559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45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3D11B55-AD5A-2648-A276-5D7414119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484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DF7ECB7-60B2-CA4F-ACF6-5411665AC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23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2B8401-07CC-B34B-B77C-E70BEED25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1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EEE706D-7F38-644D-B9E3-6F38750A37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558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70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B8353A1-6E58-42B4-A8E9-1123B3AE8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10363200" cy="777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Roboto" panose="02000000000000000000"/>
              </a:defRPr>
            </a:lvl1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F4471-0E3B-2A4B-AB1B-762FEB5177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002565" cy="6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41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1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C59635CF-F7F5-A844-B690-CECD7A81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105F7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54AFD6-369B-B049-849E-A79B5696127A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E3D4DB2F-403B-27E0-B5C0-5CDC5B3F44E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113030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26BDF26C-2CF9-BE48-6310-2C673DF9A3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2945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105F7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1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DE6905-DD40-8E45-BB5C-1B206C4129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447800"/>
            <a:ext cx="46482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600" y="5029200"/>
            <a:ext cx="4648200" cy="923330"/>
          </a:xfrm>
        </p:spPr>
        <p:txBody>
          <a:bodyPr/>
          <a:lstStyle>
            <a:lvl1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2pPr>
            <a:lvl3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3pPr>
            <a:lvl4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4pPr>
            <a:lvl5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24F25D47-0ACE-79A9-1A79-427705083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2397783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C75B830-EBD0-B157-3837-61C3C890E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69445"/>
            <a:ext cx="5645150" cy="592474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8017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1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34F3816-759B-4F4C-974A-D4F6839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105F7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F4A8EB34-5C06-A8F0-0260-2C26D97645B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5651500" cy="345417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116A8ED-0554-4C91-5231-B464C6E2E9E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62628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90538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1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13E056-797F-C44D-BC3B-D4C1329B5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11353800" cy="1846659"/>
          </a:xfrm>
        </p:spPr>
        <p:txBody>
          <a:bodyPr numCol="1"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 b="0" i="0">
                <a:latin typeface="+mn-lt"/>
                <a:ea typeface="Roboto Light" panose="02000000000000000000"/>
              </a:defRPr>
            </a:lvl2pPr>
            <a:lvl3pPr>
              <a:defRPr sz="2400" b="0" i="0">
                <a:latin typeface="+mn-lt"/>
                <a:ea typeface="Roboto Light" panose="02000000000000000000"/>
              </a:defRPr>
            </a:lvl3pPr>
            <a:lvl4pPr>
              <a:defRPr sz="2400" b="0" i="0">
                <a:latin typeface="+mn-lt"/>
                <a:ea typeface="Roboto Light" panose="02000000000000000000"/>
              </a:defRPr>
            </a:lvl4pPr>
            <a:lvl5pPr>
              <a:defRPr sz="2400" b="0" i="0">
                <a:latin typeface="+mn-lt"/>
                <a:ea typeface="Roboto Light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64372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105F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5638800" cy="369332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CB83DA7-2A17-C24F-91B8-97CA054D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77089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105F7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5501DA-78C4-B644-9A2C-A0F75FABB9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55760BC-289A-7C4B-BD21-2B341241D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1448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75774EE-7433-C54A-BC57-E32A6E4EB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5696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5CFE02B-1D2B-5B47-B1CB-F06C9A9E0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9944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01F0E7A-22DE-C046-9210-E075306A5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192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15097E72-70CB-4F4D-952E-AD3E305ECA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7844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2EB6677-61E0-644A-8EBF-3FF2A9559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45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3D11B55-AD5A-2648-A276-5D7414119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484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DF7ECB7-60B2-CA4F-ACF6-5411665AC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23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2B8401-07CC-B34B-B77C-E70BEED25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1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EEE706D-7F38-644D-B9E3-6F38750A37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558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809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3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Holder 2">
            <a:extLst>
              <a:ext uri="{FF2B5EF4-FFF2-40B4-BE49-F238E27FC236}">
                <a16:creationId xmlns:a16="http://schemas.microsoft.com/office/drawing/2014/main" id="{C59635CF-F7F5-A844-B690-CECD7A81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312B7E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82909D-77F0-2C4C-A24D-DF5EA5E576A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Holder 3">
            <a:extLst>
              <a:ext uri="{FF2B5EF4-FFF2-40B4-BE49-F238E27FC236}">
                <a16:creationId xmlns:a16="http://schemas.microsoft.com/office/drawing/2014/main" id="{C47F3E43-070B-7F2D-F8B7-827904D21A0B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113030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E1DFC26-DAF8-CA8D-C714-4309E926C5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504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312B7E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3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DE6905-DD40-8E45-BB5C-1B206C4129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447800"/>
            <a:ext cx="46482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600" y="5029200"/>
            <a:ext cx="4648200" cy="923330"/>
          </a:xfrm>
        </p:spPr>
        <p:txBody>
          <a:bodyPr/>
          <a:lstStyle>
            <a:lvl1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2pPr>
            <a:lvl3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3pPr>
            <a:lvl4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4pPr>
            <a:lvl5pPr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605F424C-6A55-B993-AA4D-CAF0A2F3A3E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4500" y="2397783"/>
            <a:ext cx="5657857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B7777EC-C50E-F644-6890-08DF56D4DD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69445"/>
            <a:ext cx="56515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0502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3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34F3816-759B-4F4C-974A-D4F6839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312B7E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C56DBA18-AD37-A6A2-BDE1-85F4A59B3D8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1" y="2397783"/>
            <a:ext cx="5651500" cy="273187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38837BD-C2E2-E180-1DE8-9467F89C8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609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90538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3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13E056-797F-C44D-BC3B-D4C1329B5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11353800" cy="1846659"/>
          </a:xfrm>
        </p:spPr>
        <p:txBody>
          <a:bodyPr numCol="1"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 b="0" i="0">
                <a:latin typeface="+mn-lt"/>
                <a:ea typeface="Roboto Light" panose="02000000000000000000"/>
              </a:defRPr>
            </a:lvl2pPr>
            <a:lvl3pPr>
              <a:defRPr sz="2400" b="0" i="0">
                <a:latin typeface="+mn-lt"/>
                <a:ea typeface="Roboto Light" panose="02000000000000000000"/>
              </a:defRPr>
            </a:lvl3pPr>
            <a:lvl4pPr>
              <a:defRPr sz="2400" b="0" i="0">
                <a:latin typeface="+mn-lt"/>
                <a:ea typeface="Roboto Light" panose="02000000000000000000"/>
              </a:defRPr>
            </a:lvl4pPr>
            <a:lvl5pPr>
              <a:defRPr sz="2400" b="0" i="0">
                <a:latin typeface="+mn-lt"/>
                <a:ea typeface="Roboto Light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321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312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5638800" cy="369332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CB83DA7-2A17-C24F-91B8-97CA054D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77089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312B7E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5501DA-78C4-B644-9A2C-A0F75FABB9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55760BC-289A-7C4B-BD21-2B341241D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1448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75774EE-7433-C54A-BC57-E32A6E4EB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5696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5CFE02B-1D2B-5B47-B1CB-F06C9A9E0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9944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01F0E7A-22DE-C046-9210-E075306A5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192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15097E72-70CB-4F4D-952E-AD3E305ECA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7844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2EB6677-61E0-644A-8EBF-3FF2A9559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45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3D11B55-AD5A-2648-A276-5D7414119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484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DF7ECB7-60B2-CA4F-ACF6-5411665AC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23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2B8401-07CC-B34B-B77C-E70BEED25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1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EEE706D-7F38-644D-B9E3-6F38750A37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558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04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CF50B6F-94EA-1748-AD42-BB5AB1BC99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10363200" cy="777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426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Roboto" panose="02000000000000000000"/>
              </a:defRPr>
            </a:lvl1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F4471-0E3B-2A4B-AB1B-762FEB517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800"/>
            <a:ext cx="2002565" cy="6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5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3124200"/>
            <a:ext cx="54559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+mn-lt"/>
                <a:ea typeface="Roboto" panose="0200000000000000000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48400" y="3124200"/>
            <a:ext cx="53340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latin typeface="+mn-lt"/>
                <a:ea typeface="Roboto" panose="02000000000000000000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3616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956300" cy="75292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E003C463-A3B9-2F9B-AD62-B2820002EC5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5956300" cy="269217"/>
          </a:xfrm>
        </p:spPr>
        <p:txBody>
          <a:bodyPr lIns="0" tIns="0" rIns="0" bIns="0"/>
          <a:lstStyle>
            <a:lvl1pPr>
              <a:defRPr b="0" i="0">
                <a:solidFill>
                  <a:srgbClr val="4A5FAB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E5D1201C-F33A-4BEA-0C22-AFC3E263A7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200400"/>
            <a:ext cx="11303000" cy="1440814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00B3A9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5858642C-CC26-0641-BFE4-6DDAA114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499" y="2286000"/>
            <a:ext cx="11328243" cy="688192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chemeClr val="bg1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4E8452A2-A8AB-094B-9899-AD2411BB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3883808"/>
            <a:ext cx="11328242" cy="369332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E3A2EB6-B9B8-2945-8C61-9F325F85A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4493408"/>
            <a:ext cx="11315542" cy="408850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96BB3-036E-5747-A220-42D23427D815}"/>
              </a:ext>
            </a:extLst>
          </p:cNvPr>
          <p:cNvSpPr txBox="1"/>
          <p:nvPr userDrawn="1"/>
        </p:nvSpPr>
        <p:spPr>
          <a:xfrm>
            <a:off x="381000" y="6172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062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3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10374630" y="6387644"/>
            <a:ext cx="113157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+mn-lt"/>
                <a:cs typeface="Roboto"/>
              </a:defRPr>
            </a:lvl1pPr>
          </a:lstStyle>
          <a:p>
            <a:pPr marL="12700">
              <a:spcBef>
                <a:spcPts val="10"/>
              </a:spcBef>
            </a:pPr>
            <a:r>
              <a:rPr lang="en-US"/>
              <a:t>pharmacist.com</a:t>
            </a:r>
          </a:p>
        </p:txBody>
      </p:sp>
      <p:sp>
        <p:nvSpPr>
          <p:cNvPr id="6" name="Holder 2">
            <a:extLst>
              <a:ext uri="{FF2B5EF4-FFF2-40B4-BE49-F238E27FC236}">
                <a16:creationId xmlns:a16="http://schemas.microsoft.com/office/drawing/2014/main" id="{5858642C-CC26-0641-BFE4-6DDAA114E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11061700" cy="89794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chemeClr val="bg1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4E8452A2-A8AB-094B-9899-AD2411BBB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91685"/>
            <a:ext cx="11061700" cy="307777"/>
          </a:xfrm>
        </p:spPr>
        <p:txBody>
          <a:bodyPr lIns="0" tIns="0" rIns="0" bIns="0"/>
          <a:lstStyle>
            <a:lvl1pPr>
              <a:defRPr b="0" i="0">
                <a:solidFill>
                  <a:srgbClr val="312B7E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AE3A2EB6-B9B8-2945-8C61-9F325F85A9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4485152"/>
            <a:ext cx="11061700" cy="398037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58021-21D5-9C43-9C74-CB63B83ED872}"/>
              </a:ext>
            </a:extLst>
          </p:cNvPr>
          <p:cNvSpPr txBox="1"/>
          <p:nvPr userDrawn="1"/>
        </p:nvSpPr>
        <p:spPr>
          <a:xfrm>
            <a:off x="381000" y="6172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247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B441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534A98-E6AF-1C43-8F88-B70A83717541}"/>
              </a:ext>
            </a:extLst>
          </p:cNvPr>
          <p:cNvSpPr txBox="1"/>
          <p:nvPr userDrawn="1"/>
        </p:nvSpPr>
        <p:spPr>
          <a:xfrm>
            <a:off x="381000" y="6172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4757E5D-130C-B0D3-B695-17BCB2C598B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74630" y="6387644"/>
            <a:ext cx="113157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+mn-lt"/>
                <a:cs typeface="Roboto"/>
              </a:defRPr>
            </a:lvl1pPr>
          </a:lstStyle>
          <a:p>
            <a:pPr marL="12700">
              <a:spcBef>
                <a:spcPts val="10"/>
              </a:spcBef>
            </a:pPr>
            <a:r>
              <a:rPr lang="en-US"/>
              <a:t>pharmacist.com</a:t>
            </a: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B4A8B572-6710-FF76-7637-322A3CFC1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11061700" cy="89794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chemeClr val="bg1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2DC1727D-A29F-31C1-8033-D909AA0D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91685"/>
            <a:ext cx="110617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bg1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080D149-0C5D-FB8E-6925-5790178096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4485152"/>
            <a:ext cx="11061700" cy="398037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0531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12B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7B6932-A939-5349-B81B-FC92713672A4}"/>
              </a:ext>
            </a:extLst>
          </p:cNvPr>
          <p:cNvSpPr txBox="1"/>
          <p:nvPr userDrawn="1"/>
        </p:nvSpPr>
        <p:spPr>
          <a:xfrm>
            <a:off x="381000" y="6172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B2181861-605E-45FE-2681-21F53B1C10E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0374630" y="6387644"/>
            <a:ext cx="113157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+mn-lt"/>
                <a:cs typeface="Roboto"/>
              </a:defRPr>
            </a:lvl1pPr>
          </a:lstStyle>
          <a:p>
            <a:pPr marL="12700">
              <a:spcBef>
                <a:spcPts val="10"/>
              </a:spcBef>
            </a:pPr>
            <a:r>
              <a:rPr lang="en-US"/>
              <a:t>pharmacist.com</a:t>
            </a: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BC3BEA58-7EBF-6780-9E74-2F4350B2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11061700" cy="89794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chemeClr val="bg1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F078D0EF-1A44-3667-B19D-7D651DCE7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91685"/>
            <a:ext cx="110617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accent2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D83B9750-8C76-38BE-8B75-514E1AF423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4485152"/>
            <a:ext cx="11061700" cy="398037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4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4A5E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78ADAA-D634-5D45-AA87-89AE70089E66}"/>
              </a:ext>
            </a:extLst>
          </p:cNvPr>
          <p:cNvSpPr txBox="1"/>
          <p:nvPr userDrawn="1"/>
        </p:nvSpPr>
        <p:spPr>
          <a:xfrm>
            <a:off x="381000" y="61722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F7D7BDB2-43C3-C84A-AB5B-9CD8D93C2C10}"/>
              </a:ext>
            </a:extLst>
          </p:cNvPr>
          <p:cNvSpPr txBox="1">
            <a:spLocks/>
          </p:cNvSpPr>
          <p:nvPr userDrawn="1"/>
        </p:nvSpPr>
        <p:spPr>
          <a:xfrm>
            <a:off x="10374630" y="6387644"/>
            <a:ext cx="1131570" cy="184666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Robot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"/>
              </a:spcBef>
            </a:pPr>
            <a:r>
              <a:rPr lang="en-US"/>
              <a:t>pharmacist.com</a:t>
            </a:r>
          </a:p>
        </p:txBody>
      </p:sp>
      <p:sp>
        <p:nvSpPr>
          <p:cNvPr id="14" name="Holder 2">
            <a:extLst>
              <a:ext uri="{FF2B5EF4-FFF2-40B4-BE49-F238E27FC236}">
                <a16:creationId xmlns:a16="http://schemas.microsoft.com/office/drawing/2014/main" id="{F7D1D257-CB41-502D-9F75-092384004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0"/>
            <a:ext cx="11061700" cy="897948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chemeClr val="bg1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5" name="Holder 3">
            <a:extLst>
              <a:ext uri="{FF2B5EF4-FFF2-40B4-BE49-F238E27FC236}">
                <a16:creationId xmlns:a16="http://schemas.microsoft.com/office/drawing/2014/main" id="{0237A0B6-A590-7FC1-323B-BB0CAFD2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3891685"/>
            <a:ext cx="11061700" cy="276999"/>
          </a:xfrm>
        </p:spPr>
        <p:txBody>
          <a:bodyPr lIns="0" tIns="0" rIns="0" bIns="0"/>
          <a:lstStyle>
            <a:lvl1pPr>
              <a:defRPr b="0" i="0">
                <a:solidFill>
                  <a:schemeClr val="accent2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7F1E737-46DE-3706-28DE-C48D97D45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3700" y="4485152"/>
            <a:ext cx="11061700" cy="398037"/>
          </a:xfrm>
        </p:spPr>
        <p:txBody>
          <a:bodyPr/>
          <a:lstStyle>
            <a:lvl1pPr>
              <a:defRPr sz="2400" b="0" i="0">
                <a:solidFill>
                  <a:schemeClr val="bg1"/>
                </a:solidFill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C29AE3-029F-C442-AD18-1B910002DE88}"/>
              </a:ext>
            </a:extLst>
          </p:cNvPr>
          <p:cNvSpPr/>
          <p:nvPr userDrawn="1"/>
        </p:nvSpPr>
        <p:spPr>
          <a:xfrm>
            <a:off x="0" y="1"/>
            <a:ext cx="12192000" cy="69040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3398520"/>
            <a:ext cx="10363200" cy="77713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>
            <a:lvl1pPr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81000" y="4495800"/>
            <a:ext cx="1036320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Roboto" panose="02000000000000000000"/>
              </a:defRPr>
            </a:lvl1pPr>
          </a:lstStyle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F4471-0E3B-2A4B-AB1B-762FEB5177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685800"/>
            <a:ext cx="2002563" cy="63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113030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4A5FA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2397783"/>
            <a:ext cx="113030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4A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869445"/>
            <a:ext cx="112903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92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4A5FA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4A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DDE6905-DD40-8E45-BB5C-1B206C4129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447800"/>
            <a:ext cx="4648200" cy="33528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86600" y="5029200"/>
            <a:ext cx="4648200" cy="923330"/>
          </a:xfrm>
        </p:spPr>
        <p:txBody>
          <a:bodyPr/>
          <a:lstStyle>
            <a:lvl1pPr>
              <a:defRPr sz="1200" b="0" i="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1200" b="0" i="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Holder 3">
            <a:extLst>
              <a:ext uri="{FF2B5EF4-FFF2-40B4-BE49-F238E27FC236}">
                <a16:creationId xmlns:a16="http://schemas.microsoft.com/office/drawing/2014/main" id="{5F504217-02E6-4390-06C3-B32B4AAE3F9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4500" y="2397783"/>
            <a:ext cx="5657857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53CA473-821F-94F6-F84A-18A35E325F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69445"/>
            <a:ext cx="5651500" cy="609600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3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4A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5" name="Holder 2">
            <a:extLst>
              <a:ext uri="{FF2B5EF4-FFF2-40B4-BE49-F238E27FC236}">
                <a16:creationId xmlns:a16="http://schemas.microsoft.com/office/drawing/2014/main" id="{F34F3816-759B-4F4C-974A-D4F68393F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56515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4A5FA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0" name="Holder 3">
            <a:extLst>
              <a:ext uri="{FF2B5EF4-FFF2-40B4-BE49-F238E27FC236}">
                <a16:creationId xmlns:a16="http://schemas.microsoft.com/office/drawing/2014/main" id="{BD985EFA-975B-991F-58F8-B00394218CE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44500" y="2397783"/>
            <a:ext cx="5651500" cy="273187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A2C03A8-99E1-8630-BE2C-3589F41591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4500" y="2869445"/>
            <a:ext cx="11303000" cy="738664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1890538"/>
            <a:ext cx="5651500" cy="276999"/>
          </a:xfrm>
        </p:spPr>
        <p:txBody>
          <a:bodyPr lIns="0" tIns="0" rIns="0" bIns="0"/>
          <a:lstStyle>
            <a:lvl1pPr>
              <a:defRPr b="0" i="0">
                <a:solidFill>
                  <a:srgbClr val="00B3AA"/>
                </a:solidFill>
                <a:latin typeface="+mn-lt"/>
                <a:ea typeface="Roboto Medium" panose="02000000000000000000"/>
              </a:defRPr>
            </a:lvl1pPr>
          </a:lstStyle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4A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913E056-797F-C44D-BC3B-D4C1329B5B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438400"/>
            <a:ext cx="11353800" cy="1846659"/>
          </a:xfrm>
        </p:spPr>
        <p:txBody>
          <a:bodyPr numCol="1"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 b="0" i="0">
                <a:latin typeface="+mn-lt"/>
                <a:ea typeface="Roboto Light" panose="02000000000000000000"/>
              </a:defRPr>
            </a:lvl2pPr>
            <a:lvl3pPr>
              <a:defRPr sz="2400" b="0" i="0">
                <a:latin typeface="+mn-lt"/>
                <a:ea typeface="Roboto Light" panose="02000000000000000000"/>
              </a:defRPr>
            </a:lvl3pPr>
            <a:lvl4pPr>
              <a:defRPr sz="2400" b="0" i="0">
                <a:latin typeface="+mn-lt"/>
                <a:ea typeface="Roboto Light" panose="02000000000000000000"/>
              </a:defRPr>
            </a:lvl4pPr>
            <a:lvl5pPr>
              <a:defRPr sz="2400" b="0" i="0">
                <a:latin typeface="+mn-lt"/>
                <a:ea typeface="Roboto Light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829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C09AD9-3BB0-1A43-8683-1B70E5E2150A}"/>
              </a:ext>
            </a:extLst>
          </p:cNvPr>
          <p:cNvSpPr/>
          <p:nvPr userDrawn="1"/>
        </p:nvSpPr>
        <p:spPr>
          <a:xfrm>
            <a:off x="0" y="0"/>
            <a:ext cx="12192000" cy="808075"/>
          </a:xfrm>
          <a:prstGeom prst="rect">
            <a:avLst/>
          </a:prstGeom>
          <a:solidFill>
            <a:srgbClr val="4A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DA10A2-1048-1449-AE68-484C792BD4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252185"/>
            <a:ext cx="1130395" cy="35741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6C80F6-F1F1-2E47-8285-B571C3F34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5486400"/>
            <a:ext cx="5638800" cy="369332"/>
          </a:xfrm>
        </p:spPr>
        <p:txBody>
          <a:bodyPr/>
          <a:lstStyle>
            <a:lvl1pPr>
              <a:defRPr sz="2400" b="0" i="0">
                <a:latin typeface="+mn-lt"/>
                <a:ea typeface="Roboto Light" panose="02000000000000000000"/>
              </a:defRPr>
            </a:lvl1pPr>
            <a:lvl2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CF006-A965-564F-AE51-0E7F31061310}"/>
              </a:ext>
            </a:extLst>
          </p:cNvPr>
          <p:cNvSpPr txBox="1"/>
          <p:nvPr userDrawn="1"/>
        </p:nvSpPr>
        <p:spPr>
          <a:xfrm>
            <a:off x="7696200" y="304800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 kern="120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For Every Pharmacist. For All of Pharmacy.</a:t>
            </a:r>
            <a:endParaRPr lang="en-US" sz="1400" kern="1200">
              <a:solidFill>
                <a:schemeClr val="bg1"/>
              </a:solidFill>
              <a:effectLst/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E82340-A787-B148-997F-A1D347CAF8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Holder 2">
            <a:extLst>
              <a:ext uri="{FF2B5EF4-FFF2-40B4-BE49-F238E27FC236}">
                <a16:creationId xmlns:a16="http://schemas.microsoft.com/office/drawing/2014/main" id="{2CB83DA7-2A17-C24F-91B8-97CA054DF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1450192"/>
            <a:ext cx="7708900" cy="777136"/>
          </a:xfrm>
          <a:prstGeom prst="rect">
            <a:avLst/>
          </a:prstGeom>
        </p:spPr>
        <p:txBody>
          <a:bodyPr lIns="0" tIns="0" rIns="0" bIns="0"/>
          <a:lstStyle>
            <a:lvl1pPr>
              <a:defRPr sz="5050" b="0" i="0">
                <a:solidFill>
                  <a:srgbClr val="4A5FAB"/>
                </a:solidFill>
                <a:latin typeface="+mj-lt"/>
                <a:cs typeface="Roboto-Thin"/>
              </a:defRPr>
            </a:lvl1pPr>
          </a:lstStyle>
          <a:p>
            <a:endParaRPr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5501DA-78C4-B644-9A2C-A0F75FABB9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655760BC-289A-7C4B-BD21-2B341241D1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1448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675774EE-7433-C54A-BC57-E32A6E4EB6B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25696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5CFE02B-1D2B-5B47-B1CB-F06C9A9E0F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09944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01F0E7A-22DE-C046-9210-E075306A57C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192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15097E72-70CB-4F4D-952E-AD3E305ECA5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78440" y="2819400"/>
            <a:ext cx="1295400" cy="12954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F2EB6677-61E0-644A-8EBF-3FF2A95592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345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3D11B55-AD5A-2648-A276-5D74141195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3484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DF7ECB7-60B2-CA4F-ACF6-5411665AC4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1223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22B8401-07CC-B34B-B77C-E70BEED250C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819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EEE706D-7F38-644D-B9E3-6F38750A370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355580" y="4343400"/>
            <a:ext cx="1295400" cy="369332"/>
          </a:xfrm>
        </p:spPr>
        <p:txBody>
          <a:bodyPr/>
          <a:lstStyle>
            <a:lvl1pPr algn="ctr">
              <a:defRPr sz="1200" b="0" i="0">
                <a:latin typeface="+mn-lt"/>
                <a:ea typeface="Roboto" panose="02000000000000000000"/>
                <a:cs typeface="Roboto" panose="02000000000000000000"/>
              </a:defRPr>
            </a:lvl1pPr>
            <a:lvl2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200" b="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054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500" y="3185938"/>
            <a:ext cx="11303000" cy="234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46F608F5-2E7A-4D9E-9782-2BD005263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4478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1" r:id="rId2"/>
    <p:sldLayoutId id="2147483669" r:id="rId3"/>
    <p:sldLayoutId id="2147483670" r:id="rId4"/>
    <p:sldLayoutId id="2147483671" r:id="rId5"/>
    <p:sldLayoutId id="2147483683" r:id="rId6"/>
    <p:sldLayoutId id="2147483680" r:id="rId7"/>
    <p:sldLayoutId id="2147483684" r:id="rId8"/>
    <p:sldLayoutId id="2147483682" r:id="rId9"/>
    <p:sldLayoutId id="2147483662" r:id="rId10"/>
    <p:sldLayoutId id="2147483685" r:id="rId11"/>
    <p:sldLayoutId id="2147483686" r:id="rId12"/>
    <p:sldLayoutId id="2147483687" r:id="rId13"/>
    <p:sldLayoutId id="2147483688" r:id="rId14"/>
    <p:sldLayoutId id="2147483674" r:id="rId15"/>
    <p:sldLayoutId id="2147483689" r:id="rId16"/>
    <p:sldLayoutId id="2147483690" r:id="rId17"/>
    <p:sldLayoutId id="2147483691" r:id="rId18"/>
    <p:sldLayoutId id="2147483692" r:id="rId19"/>
    <p:sldLayoutId id="2147483673" r:id="rId20"/>
    <p:sldLayoutId id="2147483693" r:id="rId21"/>
    <p:sldLayoutId id="2147483694" r:id="rId22"/>
    <p:sldLayoutId id="2147483695" r:id="rId23"/>
    <p:sldLayoutId id="2147483696" r:id="rId24"/>
    <p:sldLayoutId id="2147483672" r:id="rId25"/>
    <p:sldLayoutId id="2147483697" r:id="rId26"/>
    <p:sldLayoutId id="2147483698" r:id="rId27"/>
    <p:sldLayoutId id="2147483699" r:id="rId28"/>
    <p:sldLayoutId id="2147483700" r:id="rId29"/>
    <p:sldLayoutId id="2147483679" r:id="rId30"/>
    <p:sldLayoutId id="2147483663" r:id="rId31"/>
    <p:sldLayoutId id="2147483664" r:id="rId32"/>
    <p:sldLayoutId id="2147483678" r:id="rId33"/>
    <p:sldLayoutId id="2147483675" r:id="rId34"/>
    <p:sldLayoutId id="2147483676" r:id="rId35"/>
    <p:sldLayoutId id="2147483677" r:id="rId36"/>
    <p:sldLayoutId id="2147483665" r:id="rId37"/>
  </p:sldLayoutIdLst>
  <p:hf hdr="0" dt="0"/>
  <p:txStyles>
    <p:titleStyle>
      <a:lvl1pPr>
        <a:defRPr lang="en-US" sz="5050" dirty="0" smtClean="0">
          <a:latin typeface="+mj-lt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37.xml"/><Relationship Id="rId1" Type="http://schemas.openxmlformats.org/officeDocument/2006/relationships/video" Target="https://www.youtube.com/embed/ZocxcRh5vuo?feature=oembe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A8D2-D8FB-66B8-394D-3FDAA6FDF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155371"/>
            <a:ext cx="10363200" cy="1554272"/>
          </a:xfrm>
        </p:spPr>
        <p:txBody>
          <a:bodyPr/>
          <a:lstStyle/>
          <a:p>
            <a:r>
              <a:rPr lang="en-US" dirty="0">
                <a:cs typeface="Arial"/>
              </a:rPr>
              <a:t>National Patient Counseling Competition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FD4A1B-2FDB-481D-BE38-E87CAAE78B2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2769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i="1" dirty="0">
                <a:cs typeface="Arial"/>
              </a:rPr>
              <a:t>Informational Session</a:t>
            </a:r>
          </a:p>
        </p:txBody>
      </p:sp>
    </p:spTree>
    <p:extLst>
      <p:ext uri="{BB962C8B-B14F-4D97-AF65-F5344CB8AC3E}">
        <p14:creationId xmlns:p14="http://schemas.microsoft.com/office/powerpoint/2010/main" val="1707518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22A7-021F-5FB3-5017-C244E5B9C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417F26-3F4F-CE89-0988-27707E3B6EF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Professional Competence – Counseling Points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8CE1B04-AC5B-A492-7AFD-FF65ED2ED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34"/>
          <a:stretch/>
        </p:blipFill>
        <p:spPr bwMode="auto">
          <a:xfrm>
            <a:off x="1560128" y="2845237"/>
            <a:ext cx="9107872" cy="374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71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F54B0-2004-2DD1-88B2-D75EE074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73210-4F3C-C40F-1F3B-E5297909039C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Overall Evaluation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251648-64D0-B785-385C-C5E846CA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1" y="2845237"/>
            <a:ext cx="11655438" cy="158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8100D0C6-B810-722F-5C40-57FD7BDE0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1" t="1693" b="40077"/>
          <a:stretch/>
        </p:blipFill>
        <p:spPr bwMode="auto">
          <a:xfrm>
            <a:off x="4156364" y="4428131"/>
            <a:ext cx="3900054" cy="22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56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BB37095-051F-4B7A-7A76-11BE7387F4D5}"/>
              </a:ext>
            </a:extLst>
          </p:cNvPr>
          <p:cNvSpPr txBox="1"/>
          <p:nvPr/>
        </p:nvSpPr>
        <p:spPr>
          <a:xfrm>
            <a:off x="5403273" y="24799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Online Media 7" descr="Patient Counseling Competition Winner 2017 - Essie Liu">
            <a:hlinkClick r:id="" action="ppaction://media"/>
            <a:extLst>
              <a:ext uri="{FF2B5EF4-FFF2-40B4-BE49-F238E27FC236}">
                <a16:creationId xmlns:a16="http://schemas.microsoft.com/office/drawing/2014/main" id="{A3AA0614-60D8-E8E4-55A1-196B935E541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5891" y="1521427"/>
            <a:ext cx="7509164" cy="424267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C977917-E85C-6281-544B-FBB685F3A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73" y="373116"/>
            <a:ext cx="11061700" cy="897948"/>
          </a:xfrm>
        </p:spPr>
        <p:txBody>
          <a:bodyPr/>
          <a:lstStyle/>
          <a:p>
            <a:r>
              <a:rPr lang="en-US" dirty="0"/>
              <a:t>Example Counseling Session</a:t>
            </a:r>
          </a:p>
        </p:txBody>
      </p:sp>
    </p:spTree>
    <p:extLst>
      <p:ext uri="{BB962C8B-B14F-4D97-AF65-F5344CB8AC3E}">
        <p14:creationId xmlns:p14="http://schemas.microsoft.com/office/powerpoint/2010/main" val="32813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4608-724E-AB85-72B1-2420B3474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Compete at the National Level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5E7283-D88A-20E8-E1EF-198667E451B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276999"/>
          </a:xfrm>
        </p:spPr>
        <p:txBody>
          <a:bodyPr/>
          <a:lstStyle/>
          <a:p>
            <a:r>
              <a:rPr lang="en-US" dirty="0"/>
              <a:t>What to Expect and Breakdown</a:t>
            </a:r>
          </a:p>
        </p:txBody>
      </p:sp>
    </p:spTree>
    <p:extLst>
      <p:ext uri="{BB962C8B-B14F-4D97-AF65-F5344CB8AC3E}">
        <p14:creationId xmlns:p14="http://schemas.microsoft.com/office/powerpoint/2010/main" val="3677236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0B33-B884-AF06-0CEC-ECE7FA718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924675"/>
            <a:ext cx="11303000" cy="777136"/>
          </a:xfrm>
        </p:spPr>
        <p:txBody>
          <a:bodyPr/>
          <a:lstStyle/>
          <a:p>
            <a:r>
              <a:rPr lang="en-US" dirty="0"/>
              <a:t>National Level Competition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9880226-9383-0018-B5F9-AD7E0372F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580554"/>
              </p:ext>
            </p:extLst>
          </p:nvPr>
        </p:nvGraphicFramePr>
        <p:xfrm>
          <a:off x="2224689" y="1849820"/>
          <a:ext cx="7742621" cy="4540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876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9B179-FD42-FD78-E69B-DA25FFF7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6493"/>
            <a:ext cx="11303000" cy="777136"/>
          </a:xfrm>
        </p:spPr>
        <p:txBody>
          <a:bodyPr/>
          <a:lstStyle/>
          <a:p>
            <a:r>
              <a:rPr lang="en-US" dirty="0"/>
              <a:t>National Level Competition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2212650-975D-F356-1C6E-1A86D79C6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3667472"/>
              </p:ext>
            </p:extLst>
          </p:nvPr>
        </p:nvGraphicFramePr>
        <p:xfrm>
          <a:off x="1371601" y="1880960"/>
          <a:ext cx="9836726" cy="4616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3337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BE7A-8AC0-9104-B477-403C5A41E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1" y="4191000"/>
            <a:ext cx="10363200" cy="777136"/>
          </a:xfrm>
        </p:spPr>
        <p:txBody>
          <a:bodyPr/>
          <a:lstStyle/>
          <a:p>
            <a:r>
              <a:rPr lang="en-US">
                <a:cs typeface="Arial"/>
              </a:rPr>
              <a:t>Questions?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83312-84A6-D356-0A70-0B06ED6DD6F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5266509"/>
            <a:ext cx="10363200" cy="276999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>
                <a:cs typeface="Arial"/>
              </a:rPr>
              <a:t>We look forward to </a:t>
            </a:r>
            <a:r>
              <a:rPr lang="en-US">
                <a:cs typeface="Arial"/>
              </a:rPr>
              <a:t>seeing you compete!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345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A564E84-F2AF-CE39-B9E1-F8A3C425253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41737" y="2722179"/>
            <a:ext cx="8250621" cy="2539157"/>
          </a:xfrm>
          <a:solidFill>
            <a:schemeClr val="bg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lvl="1">
              <a:spcAft>
                <a:spcPts val="600"/>
              </a:spcAft>
            </a:pPr>
            <a:r>
              <a:rPr lang="en-US" sz="5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Table of Contents</a:t>
            </a:r>
            <a:endParaRPr lang="en-US" sz="5400" b="1" i="0" u="none" strike="noStrike" dirty="0"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 panose="02000000000000000000" pitchFamily="2" charset="0"/>
            </a:endParaRPr>
          </a:p>
          <a:p>
            <a:pPr marL="1028700" lvl="1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b="1" i="0" u="none" strike="noStrike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About the Competition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boto" panose="02000000000000000000" pitchFamily="2" charset="0"/>
            </a:endParaRPr>
          </a:p>
          <a:p>
            <a:pPr marL="1028700" lvl="1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How to Compete</a:t>
            </a:r>
          </a:p>
          <a:p>
            <a:pPr marL="1028700" lvl="1" indent="-571500">
              <a:spcAft>
                <a:spcPts val="600"/>
              </a:spcAft>
              <a:buFont typeface="+mj-lt"/>
              <a:buAutoNum type="romanUcPeriod"/>
            </a:pPr>
            <a:r>
              <a:rPr lang="en-US" sz="32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</a:rPr>
              <a:t>Compete at the National Level</a:t>
            </a:r>
            <a:endParaRPr lang="en-US" sz="3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09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E133B-E748-8871-65EE-096DCCC57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10363200" cy="777136"/>
          </a:xfrm>
        </p:spPr>
        <p:txBody>
          <a:bodyPr/>
          <a:lstStyle/>
          <a:p>
            <a:r>
              <a:rPr lang="en-US" dirty="0"/>
              <a:t>About the Competition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F2382-9D30-A2A2-456A-9D91B939065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276999"/>
          </a:xfrm>
        </p:spPr>
        <p:txBody>
          <a:bodyPr/>
          <a:lstStyle/>
          <a:p>
            <a:r>
              <a:rPr lang="en-US" dirty="0"/>
              <a:t>Purpose, Goals, and Breakdown</a:t>
            </a:r>
          </a:p>
        </p:txBody>
      </p:sp>
    </p:spTree>
    <p:extLst>
      <p:ext uri="{BB962C8B-B14F-4D97-AF65-F5344CB8AC3E}">
        <p14:creationId xmlns:p14="http://schemas.microsoft.com/office/powerpoint/2010/main" val="377126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31EB-B612-170A-B76F-74FFA654C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National Patient Counseling Competition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27B0B-4232-5B00-C296-C30E796183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322908"/>
            <a:ext cx="11290300" cy="3693319"/>
          </a:xfrm>
        </p:spPr>
        <p:txBody>
          <a:bodyPr/>
          <a:lstStyle/>
          <a:p>
            <a:r>
              <a:rPr lang="en-US" dirty="0"/>
              <a:t>The goal of the </a:t>
            </a:r>
            <a:r>
              <a:rPr lang="en-US" dirty="0" err="1"/>
              <a:t>APhA</a:t>
            </a:r>
            <a:r>
              <a:rPr lang="en-US" dirty="0"/>
              <a:t>-ASP National Patient Counseling Competition is to </a:t>
            </a:r>
            <a:r>
              <a:rPr lang="en-US" dirty="0">
                <a:solidFill>
                  <a:schemeClr val="accent2"/>
                </a:solidFill>
              </a:rPr>
              <a:t>encourage</a:t>
            </a:r>
            <a:r>
              <a:rPr lang="en-US" dirty="0"/>
              <a:t> student pharmacists in their efforts toward becoming better patient educators. </a:t>
            </a:r>
          </a:p>
          <a:p>
            <a:br>
              <a:rPr lang="en-US" dirty="0"/>
            </a:br>
            <a:r>
              <a:rPr lang="en-US" dirty="0"/>
              <a:t>The competition is designed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Reflect changes </a:t>
            </a:r>
            <a:r>
              <a:rPr lang="en-US" dirty="0"/>
              <a:t>that are occurring in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Promote and encourage further </a:t>
            </a:r>
            <a:r>
              <a:rPr lang="en-US" dirty="0">
                <a:solidFill>
                  <a:schemeClr val="accent2"/>
                </a:solidFill>
              </a:rPr>
              <a:t>professional development</a:t>
            </a:r>
            <a:r>
              <a:rPr lang="en-US" dirty="0"/>
              <a:t> of the student pharmacist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Reinforce the role of the pharmacist as a </a:t>
            </a:r>
            <a:r>
              <a:rPr lang="en-US" dirty="0">
                <a:solidFill>
                  <a:schemeClr val="accent2"/>
                </a:solidFill>
              </a:rPr>
              <a:t>health care provider and educator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9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91A0C-5B57-4E71-9348-8F1A88FEA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Levels of Competition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5B1FB70-D519-896C-C416-194FE62C4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6224783"/>
              </p:ext>
            </p:extLst>
          </p:nvPr>
        </p:nvGraphicFramePr>
        <p:xfrm>
          <a:off x="1731818" y="2576945"/>
          <a:ext cx="8866909" cy="3837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809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A88CE-EBA7-6314-DBA8-F90EF7966F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to Compete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4B7B3C-79C8-4717-EEC5-171DE1453E1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3840480"/>
            <a:ext cx="10363200" cy="276999"/>
          </a:xfrm>
        </p:spPr>
        <p:txBody>
          <a:bodyPr/>
          <a:lstStyle/>
          <a:p>
            <a:r>
              <a:rPr lang="en-US" dirty="0"/>
              <a:t>What to Expect, Rubric, and Example</a:t>
            </a:r>
          </a:p>
        </p:txBody>
      </p:sp>
    </p:spTree>
    <p:extLst>
      <p:ext uri="{BB962C8B-B14F-4D97-AF65-F5344CB8AC3E}">
        <p14:creationId xmlns:p14="http://schemas.microsoft.com/office/powerpoint/2010/main" val="373604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661B-0F7D-6B5D-68CD-80C7E1053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 Minute Time Block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7CF9D11-E1A7-8F31-A2AD-26C34178E8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0202608"/>
              </p:ext>
            </p:extLst>
          </p:nvPr>
        </p:nvGraphicFramePr>
        <p:xfrm>
          <a:off x="2032000" y="17556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975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7BF91-BB15-DCC8-76C7-2F845DDE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A4809-8050-F7F6-51E4-FA8163E5A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Communication Ability - General Techniques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441AB6-B883-19DC-1959-B29EEE2D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845237"/>
            <a:ext cx="11525250" cy="28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357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36C3-CADB-3048-D57F-A7110B74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A612-0599-453C-B465-5FF267F9416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dirty="0"/>
              <a:t>Professional Competence - Counseling Session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462DF8C-B23D-F6E2-1BB1-F49A6F1F4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3067035"/>
            <a:ext cx="11457708" cy="23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157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hA Template">
      <a:dk1>
        <a:srgbClr val="000000"/>
      </a:dk1>
      <a:lt1>
        <a:srgbClr val="FFFFFF"/>
      </a:lt1>
      <a:dk2>
        <a:srgbClr val="FFFFFF"/>
      </a:dk2>
      <a:lt2>
        <a:srgbClr val="DEBA85"/>
      </a:lt2>
      <a:accent1>
        <a:srgbClr val="495FAB"/>
      </a:accent1>
      <a:accent2>
        <a:srgbClr val="00B3AA"/>
      </a:accent2>
      <a:accent3>
        <a:srgbClr val="0F5E79"/>
      </a:accent3>
      <a:accent4>
        <a:srgbClr val="302B7E"/>
      </a:accent4>
      <a:accent5>
        <a:srgbClr val="CF14B9"/>
      </a:accent5>
      <a:accent6>
        <a:srgbClr val="1C2E79"/>
      </a:accent6>
      <a:hlink>
        <a:srgbClr val="495FAB"/>
      </a:hlink>
      <a:folHlink>
        <a:srgbClr val="00B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f692ef95-0c45-40ae-bb3c-dd3a9bc4d555">
      <UserInfo>
        <DisplayName>Shaughnessy, April</DisplayName>
        <AccountId>6054</AccountId>
        <AccountType/>
      </UserInfo>
    </SharedWithUsers>
    <lcf76f155ced4ddcb4097134ff3c332f xmlns="60b6c4b8-fe31-4790-88c8-dfcb2177a42a">
      <Terms xmlns="http://schemas.microsoft.com/office/infopath/2007/PartnerControls"/>
    </lcf76f155ced4ddcb4097134ff3c332f>
    <TaxCatchAll xmlns="f692ef95-0c45-40ae-bb3c-dd3a9bc4d555" xsi:nil="true"/>
    <size xmlns="60b6c4b8-fe31-4790-88c8-dfcb2177a4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760CDF671B8A45A3472F23724EE483" ma:contentTypeVersion="23" ma:contentTypeDescription="Create a new document." ma:contentTypeScope="" ma:versionID="3be9d07854c0379712fd3aa80fe48881">
  <xsd:schema xmlns:xsd="http://www.w3.org/2001/XMLSchema" xmlns:xs="http://www.w3.org/2001/XMLSchema" xmlns:p="http://schemas.microsoft.com/office/2006/metadata/properties" xmlns:ns1="http://schemas.microsoft.com/sharepoint/v3" xmlns:ns2="f692ef95-0c45-40ae-bb3c-dd3a9bc4d555" xmlns:ns3="60b6c4b8-fe31-4790-88c8-dfcb2177a42a" targetNamespace="http://schemas.microsoft.com/office/2006/metadata/properties" ma:root="true" ma:fieldsID="1f3499c31a8b8bed5c3c5f1b310dabfe" ns1:_="" ns2:_="" ns3:_="">
    <xsd:import namespace="http://schemas.microsoft.com/sharepoint/v3"/>
    <xsd:import namespace="f692ef95-0c45-40ae-bb3c-dd3a9bc4d555"/>
    <xsd:import namespace="60b6c4b8-fe31-4790-88c8-dfcb2177a42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siz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2ef95-0c45-40ae-bb3c-dd3a9bc4d5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f9dc94ca-03e6-44a5-967d-69cc6aa04db7}" ma:internalName="TaxCatchAll" ma:showField="CatchAllData" ma:web="f692ef95-0c45-40ae-bb3c-dd3a9bc4d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6c4b8-fe31-4790-88c8-dfcb2177a4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ize" ma:index="25" nillable="true" ma:displayName="size" ma:internalName="siz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ea82e0c4-57f9-4d24-90c8-b8e6b61109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8EB716F5-E8FA-4389-814D-7591AD0A4E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C08322-6EB7-4AF6-8B61-906B952F440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94d7793a-93e0-4721-8ddd-ed332e0ce02a"/>
    <ds:schemaRef ds:uri="0cfd3b4b-55e8-4848-9efd-0c7409cbd9c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0ACAC5D-359A-45EF-8AE3-46882FC7D459}"/>
</file>

<file path=customXml/itemProps4.xml><?xml version="1.0" encoding="utf-8"?>
<ds:datastoreItem xmlns:ds="http://schemas.openxmlformats.org/officeDocument/2006/customXml" ds:itemID="{0C81C4D6-724B-4F8D-B968-0CD6CE608CD4}"/>
</file>

<file path=docMetadata/LabelInfo.xml><?xml version="1.0" encoding="utf-8"?>
<clbl:labelList xmlns:clbl="http://schemas.microsoft.com/office/2020/mipLabelMetadata">
  <clbl:label id="{6577def6-f03f-4adb-a697-e1535f172506}" enabled="0" method="" siteId="{6577def6-f03f-4adb-a697-e1535f1725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417</Words>
  <Application>Microsoft Office PowerPoint</Application>
  <PresentationFormat>Widescreen</PresentationFormat>
  <Paragraphs>62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National Patient Counseling Competition</vt:lpstr>
      <vt:lpstr>PowerPoint Presentation</vt:lpstr>
      <vt:lpstr>About the Competition</vt:lpstr>
      <vt:lpstr>National Patient Counseling Competition  </vt:lpstr>
      <vt:lpstr>Two Levels of Competition</vt:lpstr>
      <vt:lpstr>How to Compete</vt:lpstr>
      <vt:lpstr>15 Minute Time Block</vt:lpstr>
      <vt:lpstr>Rubric</vt:lpstr>
      <vt:lpstr>Rubric</vt:lpstr>
      <vt:lpstr>Rubric</vt:lpstr>
      <vt:lpstr>Rubric</vt:lpstr>
      <vt:lpstr>Example Counseling Session</vt:lpstr>
      <vt:lpstr>Compete at the National Level</vt:lpstr>
      <vt:lpstr>National Level Competition</vt:lpstr>
      <vt:lpstr>National Level Competition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Powell</dc:creator>
  <cp:lastModifiedBy>Estrellado,Jennifer A</cp:lastModifiedBy>
  <cp:revision>44</cp:revision>
  <dcterms:created xsi:type="dcterms:W3CDTF">2020-05-27T18:03:02Z</dcterms:created>
  <dcterms:modified xsi:type="dcterms:W3CDTF">2023-07-11T17:04:25Z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2020-05-27T00:00:00Z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2020-05-27T00:00:00Z</vt:filetime>
  </property>
  <property fmtid="{D5CDD505-2E9C-101B-9397-08002B2CF9AE}" pid="5" name="ContentTypeId">
    <vt:lpwstr>0x010100A226B8136B1C8C41B36DF5FDB25773C9</vt:lpwstr>
  </property>
  <property fmtid="{D5CDD505-2E9C-101B-9397-08002B2CF9AE}" pid="6" name="MediaServiceImageTags">
    <vt:lpwstr/>
  </property>
</Properties>
</file>